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63" r:id="rId5"/>
    <p:sldId id="264" r:id="rId6"/>
    <p:sldId id="258" r:id="rId7"/>
    <p:sldId id="259" r:id="rId8"/>
    <p:sldId id="260" r:id="rId9"/>
    <p:sldId id="261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rtl="0">
      <a:defRPr lang="ro-R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2A17A6-24B0-4110-BB5B-28936CA87FE5}" v="34" dt="2024-08-29T05:02:43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B0F44E-4C46-4ED3-9D45-164512E4C691}" type="doc">
      <dgm:prSet loTypeId="urn:microsoft.com/office/officeart/2005/8/layout/chevron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9C98599-0B6B-449B-8B34-1A242E81177A}">
      <dgm:prSet phldrT="[Text]"/>
      <dgm:spPr/>
      <dgm:t>
        <a:bodyPr/>
        <a:lstStyle/>
        <a:p>
          <a:r>
            <a:rPr lang="en-US" dirty="0"/>
            <a:t>O1</a:t>
          </a:r>
        </a:p>
      </dgm:t>
    </dgm:pt>
    <dgm:pt modelId="{5923EA9E-2B61-4929-AD91-96082CF123FF}" type="parTrans" cxnId="{4A3BCC8A-3BF6-4A6C-8CDF-4C8B963D6510}">
      <dgm:prSet/>
      <dgm:spPr/>
      <dgm:t>
        <a:bodyPr/>
        <a:lstStyle/>
        <a:p>
          <a:endParaRPr lang="en-US"/>
        </a:p>
      </dgm:t>
    </dgm:pt>
    <dgm:pt modelId="{56F4330C-1875-4798-86CF-3B9EC6187964}" type="sibTrans" cxnId="{4A3BCC8A-3BF6-4A6C-8CDF-4C8B963D6510}">
      <dgm:prSet/>
      <dgm:spPr/>
      <dgm:t>
        <a:bodyPr/>
        <a:lstStyle/>
        <a:p>
          <a:endParaRPr lang="en-US"/>
        </a:p>
      </dgm:t>
    </dgm:pt>
    <dgm:pt modelId="{5155469F-8E88-4805-8F3B-CC7ACB2D754F}">
      <dgm:prSet phldrT="[Text]"/>
      <dgm:spPr/>
      <dgm:t>
        <a:bodyPr/>
        <a:lstStyle/>
        <a:p>
          <a:r>
            <a:rPr lang="en-US" dirty="0"/>
            <a:t>O2</a:t>
          </a:r>
        </a:p>
      </dgm:t>
    </dgm:pt>
    <dgm:pt modelId="{0B8178F2-0A18-4A3A-BE2D-A0A3380722B2}" type="parTrans" cxnId="{BE1B0C00-BB8F-4216-BCDE-B0E9DB4BAA30}">
      <dgm:prSet/>
      <dgm:spPr/>
      <dgm:t>
        <a:bodyPr/>
        <a:lstStyle/>
        <a:p>
          <a:endParaRPr lang="en-US"/>
        </a:p>
      </dgm:t>
    </dgm:pt>
    <dgm:pt modelId="{31295984-8430-442E-B9D4-BDE6BEC1BB28}" type="sibTrans" cxnId="{BE1B0C00-BB8F-4216-BCDE-B0E9DB4BAA30}">
      <dgm:prSet/>
      <dgm:spPr/>
      <dgm:t>
        <a:bodyPr/>
        <a:lstStyle/>
        <a:p>
          <a:endParaRPr lang="en-US"/>
        </a:p>
      </dgm:t>
    </dgm:pt>
    <dgm:pt modelId="{DD8502A3-F47B-4D30-BE58-752A33CCE5C9}">
      <dgm:prSet phldrT="[Text]"/>
      <dgm:spPr/>
      <dgm:t>
        <a:bodyPr/>
        <a:lstStyle/>
        <a:p>
          <a:r>
            <a:rPr lang="en-US" dirty="0"/>
            <a:t>O3</a:t>
          </a:r>
        </a:p>
      </dgm:t>
    </dgm:pt>
    <dgm:pt modelId="{D3742C55-1AFF-470C-80F0-421C47AE08A0}" type="parTrans" cxnId="{1335B780-1019-4944-926B-4DD45B9A465E}">
      <dgm:prSet/>
      <dgm:spPr/>
      <dgm:t>
        <a:bodyPr/>
        <a:lstStyle/>
        <a:p>
          <a:endParaRPr lang="en-US"/>
        </a:p>
      </dgm:t>
    </dgm:pt>
    <dgm:pt modelId="{A471527C-4478-482D-BB2D-D00C3DA06755}" type="sibTrans" cxnId="{1335B780-1019-4944-926B-4DD45B9A465E}">
      <dgm:prSet/>
      <dgm:spPr/>
      <dgm:t>
        <a:bodyPr/>
        <a:lstStyle/>
        <a:p>
          <a:endParaRPr lang="en-US"/>
        </a:p>
      </dgm:t>
    </dgm:pt>
    <dgm:pt modelId="{B97DEE6B-C445-45C4-951D-9B5902E4DE5F}">
      <dgm:prSet phldrT="[Text]"/>
      <dgm:spPr/>
      <dgm:t>
        <a:bodyPr/>
        <a:lstStyle/>
        <a:p>
          <a:r>
            <a:rPr lang="en-US" b="1" dirty="0"/>
            <a:t>3. </a:t>
          </a:r>
          <a:r>
            <a:rPr lang="en-US" b="1" dirty="0" err="1"/>
            <a:t>Educaţia</a:t>
          </a:r>
          <a:r>
            <a:rPr lang="en-US" b="1" dirty="0"/>
            <a:t> </a:t>
          </a:r>
          <a:r>
            <a:rPr lang="en-US" b="1" dirty="0" err="1"/>
            <a:t>pentru</a:t>
          </a:r>
          <a:r>
            <a:rPr lang="en-US" b="1" dirty="0"/>
            <a:t> </a:t>
          </a:r>
          <a:r>
            <a:rPr lang="en-US" b="1" dirty="0" err="1"/>
            <a:t>sustenabilitate</a:t>
          </a:r>
          <a:endParaRPr lang="en-US" dirty="0"/>
        </a:p>
      </dgm:t>
    </dgm:pt>
    <dgm:pt modelId="{33995EEA-0BE6-45AE-B14F-6856428F16A7}" type="parTrans" cxnId="{56B352C2-F00C-40A5-A98E-271FA304588B}">
      <dgm:prSet/>
      <dgm:spPr/>
      <dgm:t>
        <a:bodyPr/>
        <a:lstStyle/>
        <a:p>
          <a:endParaRPr lang="en-US"/>
        </a:p>
      </dgm:t>
    </dgm:pt>
    <dgm:pt modelId="{8B8325C4-05FE-457E-A267-25E2FBFA5C5D}" type="sibTrans" cxnId="{56B352C2-F00C-40A5-A98E-271FA304588B}">
      <dgm:prSet/>
      <dgm:spPr/>
      <dgm:t>
        <a:bodyPr/>
        <a:lstStyle/>
        <a:p>
          <a:endParaRPr lang="en-US"/>
        </a:p>
      </dgm:t>
    </dgm:pt>
    <dgm:pt modelId="{D8F142F5-E345-4935-BA2D-CDA740450D40}">
      <dgm:prSet/>
      <dgm:spPr/>
      <dgm:t>
        <a:bodyPr/>
        <a:lstStyle/>
        <a:p>
          <a:r>
            <a:rPr lang="en-US" b="1" dirty="0"/>
            <a:t>2. </a:t>
          </a:r>
          <a:r>
            <a:rPr lang="en-US" b="1" dirty="0" err="1"/>
            <a:t>Dezvoltarea</a:t>
          </a:r>
          <a:r>
            <a:rPr lang="en-US" b="1" dirty="0"/>
            <a:t> </a:t>
          </a:r>
          <a:r>
            <a:rPr lang="en-US" b="1" dirty="0" err="1"/>
            <a:t>competenţelor</a:t>
          </a:r>
          <a:r>
            <a:rPr lang="en-US" b="1" dirty="0"/>
            <a:t> </a:t>
          </a:r>
          <a:r>
            <a:rPr lang="en-US" b="1" dirty="0" err="1"/>
            <a:t>digitale</a:t>
          </a:r>
          <a:r>
            <a:rPr lang="en-US" b="1" dirty="0"/>
            <a:t> </a:t>
          </a:r>
          <a:r>
            <a:rPr lang="en-US" b="1" dirty="0" err="1"/>
            <a:t>pentru</a:t>
          </a:r>
          <a:r>
            <a:rPr lang="en-US" b="1" dirty="0"/>
            <a:t> </a:t>
          </a:r>
          <a:r>
            <a:rPr lang="en-US" b="1" dirty="0" err="1"/>
            <a:t>profesori</a:t>
          </a:r>
          <a:r>
            <a:rPr lang="en-US" b="1" dirty="0"/>
            <a:t> </a:t>
          </a:r>
          <a:r>
            <a:rPr lang="en-US" b="1" dirty="0" err="1"/>
            <a:t>şi</a:t>
          </a:r>
          <a:r>
            <a:rPr lang="en-US" b="1" dirty="0"/>
            <a:t> </a:t>
          </a:r>
          <a:r>
            <a:rPr lang="en-US" b="1" dirty="0" err="1"/>
            <a:t>pentru</a:t>
          </a:r>
          <a:r>
            <a:rPr lang="en-US" b="1" dirty="0"/>
            <a:t> </a:t>
          </a:r>
          <a:r>
            <a:rPr lang="en-US" b="1" dirty="0" err="1"/>
            <a:t>elevi</a:t>
          </a:r>
          <a:endParaRPr lang="en-US" dirty="0"/>
        </a:p>
      </dgm:t>
    </dgm:pt>
    <dgm:pt modelId="{EC62AE2B-4F9D-41B6-B249-A4A667999212}" type="parTrans" cxnId="{9F91C58D-A1B1-42C2-A98B-D979AB481F4A}">
      <dgm:prSet/>
      <dgm:spPr/>
      <dgm:t>
        <a:bodyPr/>
        <a:lstStyle/>
        <a:p>
          <a:endParaRPr lang="en-US"/>
        </a:p>
      </dgm:t>
    </dgm:pt>
    <dgm:pt modelId="{486E6277-361D-4D3C-8CC6-F42D25F9FC8B}" type="sibTrans" cxnId="{9F91C58D-A1B1-42C2-A98B-D979AB481F4A}">
      <dgm:prSet/>
      <dgm:spPr/>
      <dgm:t>
        <a:bodyPr/>
        <a:lstStyle/>
        <a:p>
          <a:endParaRPr lang="en-US"/>
        </a:p>
      </dgm:t>
    </dgm:pt>
    <dgm:pt modelId="{52B13493-45A4-449A-8F36-C1BD5D2561C2}">
      <dgm:prSet phldrT="[Text]"/>
      <dgm:spPr/>
      <dgm:t>
        <a:bodyPr/>
        <a:lstStyle/>
        <a:p>
          <a:r>
            <a:rPr lang="en-US" b="1" dirty="0"/>
            <a:t>1. </a:t>
          </a:r>
          <a:r>
            <a:rPr lang="en-US" b="1" dirty="0" err="1"/>
            <a:t>Integrarea</a:t>
          </a:r>
          <a:r>
            <a:rPr lang="en-US" b="1" dirty="0"/>
            <a:t> socio-</a:t>
          </a:r>
          <a:r>
            <a:rPr lang="en-US" b="1" dirty="0" err="1"/>
            <a:t>culturala</a:t>
          </a:r>
          <a:r>
            <a:rPr lang="en-US" b="1" dirty="0"/>
            <a:t> </a:t>
          </a:r>
          <a:r>
            <a:rPr lang="en-US" b="1" dirty="0" err="1"/>
            <a:t>în</a:t>
          </a:r>
          <a:r>
            <a:rPr lang="en-US" b="1" dirty="0"/>
            <a:t> </a:t>
          </a:r>
          <a:r>
            <a:rPr lang="en-US" b="1" dirty="0" err="1"/>
            <a:t>contextul</a:t>
          </a:r>
          <a:r>
            <a:rPr lang="en-US" b="1" dirty="0"/>
            <a:t> actual al </a:t>
          </a:r>
          <a:r>
            <a:rPr lang="en-US" b="1" dirty="0" err="1"/>
            <a:t>globalizării</a:t>
          </a:r>
          <a:endParaRPr lang="en-US" dirty="0"/>
        </a:p>
      </dgm:t>
    </dgm:pt>
    <dgm:pt modelId="{B0DC9C42-F74F-4BD2-834A-A025B6CF0E20}" type="sibTrans" cxnId="{B8BDD2E2-AB2D-4874-BD72-A42743DB8B0B}">
      <dgm:prSet/>
      <dgm:spPr/>
      <dgm:t>
        <a:bodyPr/>
        <a:lstStyle/>
        <a:p>
          <a:endParaRPr lang="en-US"/>
        </a:p>
      </dgm:t>
    </dgm:pt>
    <dgm:pt modelId="{2D2CD6A7-4A63-4A1E-9AD9-0105D95A91DD}" type="parTrans" cxnId="{B8BDD2E2-AB2D-4874-BD72-A42743DB8B0B}">
      <dgm:prSet/>
      <dgm:spPr/>
      <dgm:t>
        <a:bodyPr/>
        <a:lstStyle/>
        <a:p>
          <a:endParaRPr lang="en-US"/>
        </a:p>
      </dgm:t>
    </dgm:pt>
    <dgm:pt modelId="{D0FA2190-9513-4C5E-BC1F-6797B0F6B08F}" type="pres">
      <dgm:prSet presAssocID="{E9B0F44E-4C46-4ED3-9D45-164512E4C691}" presName="linearFlow" presStyleCnt="0">
        <dgm:presLayoutVars>
          <dgm:dir/>
          <dgm:animLvl val="lvl"/>
          <dgm:resizeHandles val="exact"/>
        </dgm:presLayoutVars>
      </dgm:prSet>
      <dgm:spPr/>
    </dgm:pt>
    <dgm:pt modelId="{BD4D3DB8-92EE-4DB9-A9A5-8E37A6C07225}" type="pres">
      <dgm:prSet presAssocID="{89C98599-0B6B-449B-8B34-1A242E81177A}" presName="composite" presStyleCnt="0"/>
      <dgm:spPr/>
    </dgm:pt>
    <dgm:pt modelId="{34BAC1EB-7BC7-4377-96A7-E7361856A8C3}" type="pres">
      <dgm:prSet presAssocID="{89C98599-0B6B-449B-8B34-1A242E81177A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41853C2-3626-4683-A068-8F16AEBBBAEA}" type="pres">
      <dgm:prSet presAssocID="{89C98599-0B6B-449B-8B34-1A242E81177A}" presName="descendantText" presStyleLbl="alignAcc1" presStyleIdx="0" presStyleCnt="3">
        <dgm:presLayoutVars>
          <dgm:bulletEnabled val="1"/>
        </dgm:presLayoutVars>
      </dgm:prSet>
      <dgm:spPr/>
    </dgm:pt>
    <dgm:pt modelId="{212D2D63-52FD-40FC-9235-C2ACAFC034F1}" type="pres">
      <dgm:prSet presAssocID="{56F4330C-1875-4798-86CF-3B9EC6187964}" presName="sp" presStyleCnt="0"/>
      <dgm:spPr/>
    </dgm:pt>
    <dgm:pt modelId="{0A5BE6B9-1724-4EE8-A068-FCCD62A6A580}" type="pres">
      <dgm:prSet presAssocID="{5155469F-8E88-4805-8F3B-CC7ACB2D754F}" presName="composite" presStyleCnt="0"/>
      <dgm:spPr/>
    </dgm:pt>
    <dgm:pt modelId="{97656979-1172-4AC1-BBD1-820E66205BCE}" type="pres">
      <dgm:prSet presAssocID="{5155469F-8E88-4805-8F3B-CC7ACB2D754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AC637D5A-7CC1-4E42-B3FF-5E7B1C214767}" type="pres">
      <dgm:prSet presAssocID="{5155469F-8E88-4805-8F3B-CC7ACB2D754F}" presName="descendantText" presStyleLbl="alignAcc1" presStyleIdx="1" presStyleCnt="3">
        <dgm:presLayoutVars>
          <dgm:bulletEnabled val="1"/>
        </dgm:presLayoutVars>
      </dgm:prSet>
      <dgm:spPr/>
    </dgm:pt>
    <dgm:pt modelId="{44DCE377-263F-4A56-995C-676DDAE2E623}" type="pres">
      <dgm:prSet presAssocID="{31295984-8430-442E-B9D4-BDE6BEC1BB28}" presName="sp" presStyleCnt="0"/>
      <dgm:spPr/>
    </dgm:pt>
    <dgm:pt modelId="{6B113D0C-B94F-4E54-8A87-4031AAF4CA58}" type="pres">
      <dgm:prSet presAssocID="{DD8502A3-F47B-4D30-BE58-752A33CCE5C9}" presName="composite" presStyleCnt="0"/>
      <dgm:spPr/>
    </dgm:pt>
    <dgm:pt modelId="{C7E47116-D380-4D9E-87D8-F5FF55B2FB1A}" type="pres">
      <dgm:prSet presAssocID="{DD8502A3-F47B-4D30-BE58-752A33CCE5C9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4C8C0AF3-14D6-4F9A-A934-9620AF2293CD}" type="pres">
      <dgm:prSet presAssocID="{DD8502A3-F47B-4D30-BE58-752A33CCE5C9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BE1B0C00-BB8F-4216-BCDE-B0E9DB4BAA30}" srcId="{E9B0F44E-4C46-4ED3-9D45-164512E4C691}" destId="{5155469F-8E88-4805-8F3B-CC7ACB2D754F}" srcOrd="1" destOrd="0" parTransId="{0B8178F2-0A18-4A3A-BE2D-A0A3380722B2}" sibTransId="{31295984-8430-442E-B9D4-BDE6BEC1BB28}"/>
    <dgm:cxn modelId="{A4E6F008-867F-47D8-89BF-AFC38AA40E86}" type="presOf" srcId="{B97DEE6B-C445-45C4-951D-9B5902E4DE5F}" destId="{4C8C0AF3-14D6-4F9A-A934-9620AF2293CD}" srcOrd="0" destOrd="0" presId="urn:microsoft.com/office/officeart/2005/8/layout/chevron2"/>
    <dgm:cxn modelId="{CCC4151A-F8EB-42CD-8CD6-9C430E493ACE}" type="presOf" srcId="{52B13493-45A4-449A-8F36-C1BD5D2561C2}" destId="{141853C2-3626-4683-A068-8F16AEBBBAEA}" srcOrd="0" destOrd="0" presId="urn:microsoft.com/office/officeart/2005/8/layout/chevron2"/>
    <dgm:cxn modelId="{2625C33D-F0BB-4851-92C3-BD154BA5ECF2}" type="presOf" srcId="{E9B0F44E-4C46-4ED3-9D45-164512E4C691}" destId="{D0FA2190-9513-4C5E-BC1F-6797B0F6B08F}" srcOrd="0" destOrd="0" presId="urn:microsoft.com/office/officeart/2005/8/layout/chevron2"/>
    <dgm:cxn modelId="{1335B780-1019-4944-926B-4DD45B9A465E}" srcId="{E9B0F44E-4C46-4ED3-9D45-164512E4C691}" destId="{DD8502A3-F47B-4D30-BE58-752A33CCE5C9}" srcOrd="2" destOrd="0" parTransId="{D3742C55-1AFF-470C-80F0-421C47AE08A0}" sibTransId="{A471527C-4478-482D-BB2D-D00C3DA06755}"/>
    <dgm:cxn modelId="{4A3BCC8A-3BF6-4A6C-8CDF-4C8B963D6510}" srcId="{E9B0F44E-4C46-4ED3-9D45-164512E4C691}" destId="{89C98599-0B6B-449B-8B34-1A242E81177A}" srcOrd="0" destOrd="0" parTransId="{5923EA9E-2B61-4929-AD91-96082CF123FF}" sibTransId="{56F4330C-1875-4798-86CF-3B9EC6187964}"/>
    <dgm:cxn modelId="{9F91C58D-A1B1-42C2-A98B-D979AB481F4A}" srcId="{5155469F-8E88-4805-8F3B-CC7ACB2D754F}" destId="{D8F142F5-E345-4935-BA2D-CDA740450D40}" srcOrd="0" destOrd="0" parTransId="{EC62AE2B-4F9D-41B6-B249-A4A667999212}" sibTransId="{486E6277-361D-4D3C-8CC6-F42D25F9FC8B}"/>
    <dgm:cxn modelId="{1576C4A9-3846-4C9D-9E59-D52276D0732A}" type="presOf" srcId="{D8F142F5-E345-4935-BA2D-CDA740450D40}" destId="{AC637D5A-7CC1-4E42-B3FF-5E7B1C214767}" srcOrd="0" destOrd="0" presId="urn:microsoft.com/office/officeart/2005/8/layout/chevron2"/>
    <dgm:cxn modelId="{9326D5B8-8822-4666-AE6A-E6E4D5D81737}" type="presOf" srcId="{DD8502A3-F47B-4D30-BE58-752A33CCE5C9}" destId="{C7E47116-D380-4D9E-87D8-F5FF55B2FB1A}" srcOrd="0" destOrd="0" presId="urn:microsoft.com/office/officeart/2005/8/layout/chevron2"/>
    <dgm:cxn modelId="{56B352C2-F00C-40A5-A98E-271FA304588B}" srcId="{DD8502A3-F47B-4D30-BE58-752A33CCE5C9}" destId="{B97DEE6B-C445-45C4-951D-9B5902E4DE5F}" srcOrd="0" destOrd="0" parTransId="{33995EEA-0BE6-45AE-B14F-6856428F16A7}" sibTransId="{8B8325C4-05FE-457E-A267-25E2FBFA5C5D}"/>
    <dgm:cxn modelId="{B8BDD2E2-AB2D-4874-BD72-A42743DB8B0B}" srcId="{89C98599-0B6B-449B-8B34-1A242E81177A}" destId="{52B13493-45A4-449A-8F36-C1BD5D2561C2}" srcOrd="0" destOrd="0" parTransId="{2D2CD6A7-4A63-4A1E-9AD9-0105D95A91DD}" sibTransId="{B0DC9C42-F74F-4BD2-834A-A025B6CF0E20}"/>
    <dgm:cxn modelId="{BEA971EF-7893-4B48-82E1-0AF2B18767F2}" type="presOf" srcId="{5155469F-8E88-4805-8F3B-CC7ACB2D754F}" destId="{97656979-1172-4AC1-BBD1-820E66205BCE}" srcOrd="0" destOrd="0" presId="urn:microsoft.com/office/officeart/2005/8/layout/chevron2"/>
    <dgm:cxn modelId="{ADEC91F7-6F53-4704-977D-DFF080ED1BE3}" type="presOf" srcId="{89C98599-0B6B-449B-8B34-1A242E81177A}" destId="{34BAC1EB-7BC7-4377-96A7-E7361856A8C3}" srcOrd="0" destOrd="0" presId="urn:microsoft.com/office/officeart/2005/8/layout/chevron2"/>
    <dgm:cxn modelId="{A5A20D6A-619E-4F2A-9DE8-2378A38C6579}" type="presParOf" srcId="{D0FA2190-9513-4C5E-BC1F-6797B0F6B08F}" destId="{BD4D3DB8-92EE-4DB9-A9A5-8E37A6C07225}" srcOrd="0" destOrd="0" presId="urn:microsoft.com/office/officeart/2005/8/layout/chevron2"/>
    <dgm:cxn modelId="{33BA1728-A8B9-4F32-8A8F-1A88918EC1F6}" type="presParOf" srcId="{BD4D3DB8-92EE-4DB9-A9A5-8E37A6C07225}" destId="{34BAC1EB-7BC7-4377-96A7-E7361856A8C3}" srcOrd="0" destOrd="0" presId="urn:microsoft.com/office/officeart/2005/8/layout/chevron2"/>
    <dgm:cxn modelId="{7C3AFE06-C253-478A-90DC-87EBF2E65789}" type="presParOf" srcId="{BD4D3DB8-92EE-4DB9-A9A5-8E37A6C07225}" destId="{141853C2-3626-4683-A068-8F16AEBBBAEA}" srcOrd="1" destOrd="0" presId="urn:microsoft.com/office/officeart/2005/8/layout/chevron2"/>
    <dgm:cxn modelId="{82734739-2A15-494A-B551-CA5F334B33B2}" type="presParOf" srcId="{D0FA2190-9513-4C5E-BC1F-6797B0F6B08F}" destId="{212D2D63-52FD-40FC-9235-C2ACAFC034F1}" srcOrd="1" destOrd="0" presId="urn:microsoft.com/office/officeart/2005/8/layout/chevron2"/>
    <dgm:cxn modelId="{C1C4E6B5-07DE-42A3-9049-F885DF27F0E9}" type="presParOf" srcId="{D0FA2190-9513-4C5E-BC1F-6797B0F6B08F}" destId="{0A5BE6B9-1724-4EE8-A068-FCCD62A6A580}" srcOrd="2" destOrd="0" presId="urn:microsoft.com/office/officeart/2005/8/layout/chevron2"/>
    <dgm:cxn modelId="{49960850-4F75-4D09-BACC-A87D076554E3}" type="presParOf" srcId="{0A5BE6B9-1724-4EE8-A068-FCCD62A6A580}" destId="{97656979-1172-4AC1-BBD1-820E66205BCE}" srcOrd="0" destOrd="0" presId="urn:microsoft.com/office/officeart/2005/8/layout/chevron2"/>
    <dgm:cxn modelId="{4C39C038-3C2D-40F7-8AC1-DEF9A2F53EB0}" type="presParOf" srcId="{0A5BE6B9-1724-4EE8-A068-FCCD62A6A580}" destId="{AC637D5A-7CC1-4E42-B3FF-5E7B1C214767}" srcOrd="1" destOrd="0" presId="urn:microsoft.com/office/officeart/2005/8/layout/chevron2"/>
    <dgm:cxn modelId="{06AF5B72-2621-4DAB-874D-FB8BB6E1C0E0}" type="presParOf" srcId="{D0FA2190-9513-4C5E-BC1F-6797B0F6B08F}" destId="{44DCE377-263F-4A56-995C-676DDAE2E623}" srcOrd="3" destOrd="0" presId="urn:microsoft.com/office/officeart/2005/8/layout/chevron2"/>
    <dgm:cxn modelId="{E60CB9C0-5A77-46C0-A2FF-DEDBA76A7778}" type="presParOf" srcId="{D0FA2190-9513-4C5E-BC1F-6797B0F6B08F}" destId="{6B113D0C-B94F-4E54-8A87-4031AAF4CA58}" srcOrd="4" destOrd="0" presId="urn:microsoft.com/office/officeart/2005/8/layout/chevron2"/>
    <dgm:cxn modelId="{1DBFAFFB-CDD8-4A48-B79D-8430921E4BD6}" type="presParOf" srcId="{6B113D0C-B94F-4E54-8A87-4031AAF4CA58}" destId="{C7E47116-D380-4D9E-87D8-F5FF55B2FB1A}" srcOrd="0" destOrd="0" presId="urn:microsoft.com/office/officeart/2005/8/layout/chevron2"/>
    <dgm:cxn modelId="{5FE910D7-3D39-41B0-A3C6-9A47E47BBE77}" type="presParOf" srcId="{6B113D0C-B94F-4E54-8A87-4031AAF4CA58}" destId="{4C8C0AF3-14D6-4F9A-A934-9620AF2293C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B4193AF-777D-4ABB-99D9-9E9AE50AC0D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5AE828-782B-439A-9DCA-D7D43272ECE8}" type="pres">
      <dgm:prSet presAssocID="{AB4193AF-777D-4ABB-99D9-9E9AE50AC0D2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67683B82-AADF-4010-9E16-9BFBBD6B200F}" type="presOf" srcId="{AB4193AF-777D-4ABB-99D9-9E9AE50AC0D2}" destId="{145AE828-782B-439A-9DCA-D7D43272ECE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B4193AF-777D-4ABB-99D9-9E9AE50AC0D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5AE828-782B-439A-9DCA-D7D43272ECE8}" type="pres">
      <dgm:prSet presAssocID="{AB4193AF-777D-4ABB-99D9-9E9AE50AC0D2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67683B82-AADF-4010-9E16-9BFBBD6B200F}" type="presOf" srcId="{AB4193AF-777D-4ABB-99D9-9E9AE50AC0D2}" destId="{145AE828-782B-439A-9DCA-D7D43272ECE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3D572B-45A7-4460-A594-2306157DE31C}" type="doc">
      <dgm:prSet loTypeId="urn:microsoft.com/office/officeart/2005/8/layout/pyramid1" loCatId="pyramid" qsTypeId="urn:microsoft.com/office/officeart/2005/8/quickstyle/simple1" qsCatId="simple" csTypeId="urn:microsoft.com/office/officeart/2005/8/colors/colorful4" csCatId="colorful" phldr="1"/>
      <dgm:spPr/>
    </dgm:pt>
    <dgm:pt modelId="{FA7D29BE-4D13-4D01-AA1E-9A1678DCC05D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>
              <a:solidFill>
                <a:schemeClr val="bg1"/>
              </a:solidFill>
            </a:rPr>
            <a:t>In </a:t>
          </a:r>
          <a:r>
            <a:rPr lang="en-US" b="1" dirty="0" err="1">
              <a:solidFill>
                <a:schemeClr val="bg1"/>
              </a:solidFill>
            </a:rPr>
            <a:t>viata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scolii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impactul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acestor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activitati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va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crea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sentimentul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apartenentei</a:t>
          </a:r>
          <a:r>
            <a:rPr lang="en-US" b="1" dirty="0">
              <a:solidFill>
                <a:schemeClr val="bg1"/>
              </a:solidFill>
            </a:rPr>
            <a:t> la o mare </a:t>
          </a:r>
          <a:r>
            <a:rPr lang="en-US" b="1" dirty="0" err="1">
              <a:solidFill>
                <a:schemeClr val="bg1"/>
              </a:solidFill>
            </a:rPr>
            <a:t>familie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europeana</a:t>
          </a:r>
          <a:r>
            <a:rPr lang="en-US" b="1" dirty="0">
              <a:solidFill>
                <a:schemeClr val="bg1"/>
              </a:solidFill>
            </a:rPr>
            <a:t>, de </a:t>
          </a:r>
          <a:r>
            <a:rPr lang="en-US" b="1" dirty="0" err="1">
              <a:solidFill>
                <a:schemeClr val="bg1"/>
              </a:solidFill>
            </a:rPr>
            <a:t>siguranta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si</a:t>
          </a:r>
          <a:r>
            <a:rPr lang="en-US" b="1" dirty="0">
              <a:solidFill>
                <a:schemeClr val="bg1"/>
              </a:solidFill>
            </a:rPr>
            <a:t> “wellbeing”.</a:t>
          </a:r>
        </a:p>
      </dgm:t>
    </dgm:pt>
    <dgm:pt modelId="{D39DDAC8-6BEC-470F-9DC2-4B3FC500F8B0}" type="parTrans" cxnId="{5D307C5E-E3E0-4326-AAD2-D8263EEE2952}">
      <dgm:prSet/>
      <dgm:spPr/>
      <dgm:t>
        <a:bodyPr/>
        <a:lstStyle/>
        <a:p>
          <a:endParaRPr lang="en-US"/>
        </a:p>
      </dgm:t>
    </dgm:pt>
    <dgm:pt modelId="{A9CB3076-7D6F-4278-AE17-1C4452E971EB}" type="sibTrans" cxnId="{5D307C5E-E3E0-4326-AAD2-D8263EEE2952}">
      <dgm:prSet/>
      <dgm:spPr/>
      <dgm:t>
        <a:bodyPr/>
        <a:lstStyle/>
        <a:p>
          <a:endParaRPr lang="en-US"/>
        </a:p>
      </dgm:t>
    </dgm:pt>
    <dgm:pt modelId="{F28C9819-2435-4052-A71B-F4DF2C8BBB43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dirty="0"/>
        </a:p>
        <a:p>
          <a:endParaRPr lang="en-US" dirty="0"/>
        </a:p>
        <a:p>
          <a:endParaRPr lang="en-US" dirty="0"/>
        </a:p>
        <a:p>
          <a:endParaRPr lang="en-US" dirty="0"/>
        </a:p>
        <a:p>
          <a:r>
            <a:rPr lang="en-US" b="1" dirty="0"/>
            <a:t>La </a:t>
          </a:r>
          <a:r>
            <a:rPr lang="en-US" b="1" dirty="0" err="1"/>
            <a:t>elevi</a:t>
          </a:r>
          <a:r>
            <a:rPr lang="en-US" b="1" dirty="0"/>
            <a:t> </a:t>
          </a:r>
          <a:r>
            <a:rPr lang="en-US" b="1" dirty="0" err="1"/>
            <a:t>urmarim</a:t>
          </a:r>
          <a:r>
            <a:rPr lang="en-US" b="1" dirty="0"/>
            <a:t> </a:t>
          </a:r>
          <a:r>
            <a:rPr lang="en-US" b="1" dirty="0" err="1"/>
            <a:t>dezvoltarea</a:t>
          </a:r>
          <a:r>
            <a:rPr lang="en-US" b="1" dirty="0"/>
            <a:t> EQ</a:t>
          </a:r>
        </a:p>
      </dgm:t>
    </dgm:pt>
    <dgm:pt modelId="{14207291-ECFE-4ACF-B5DB-FDCC3F70B172}" type="parTrans" cxnId="{DE8F7448-5C4F-4333-A225-BE0921B1A4C4}">
      <dgm:prSet/>
      <dgm:spPr/>
      <dgm:t>
        <a:bodyPr/>
        <a:lstStyle/>
        <a:p>
          <a:endParaRPr lang="en-US"/>
        </a:p>
      </dgm:t>
    </dgm:pt>
    <dgm:pt modelId="{D933C485-C900-4C83-9F5A-CC745291363A}" type="sibTrans" cxnId="{DE8F7448-5C4F-4333-A225-BE0921B1A4C4}">
      <dgm:prSet/>
      <dgm:spPr/>
      <dgm:t>
        <a:bodyPr/>
        <a:lstStyle/>
        <a:p>
          <a:endParaRPr lang="en-US"/>
        </a:p>
      </dgm:t>
    </dgm:pt>
    <dgm:pt modelId="{0559B9EC-971F-4902-A085-86F8A4A4F574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 err="1">
              <a:solidFill>
                <a:schemeClr val="bg1"/>
              </a:solidFill>
            </a:rPr>
            <a:t>Competente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dezvoltate</a:t>
          </a:r>
          <a:r>
            <a:rPr lang="en-US" b="1" dirty="0">
              <a:solidFill>
                <a:schemeClr val="bg1"/>
              </a:solidFill>
            </a:rPr>
            <a:t> in </a:t>
          </a:r>
          <a:r>
            <a:rPr lang="en-US" b="1" dirty="0" err="1">
              <a:solidFill>
                <a:schemeClr val="bg1"/>
              </a:solidFill>
            </a:rPr>
            <a:t>domeniul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integrarii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multietnice</a:t>
          </a:r>
          <a:r>
            <a:rPr lang="en-US" b="1" dirty="0">
              <a:solidFill>
                <a:schemeClr val="bg1"/>
              </a:solidFill>
            </a:rPr>
            <a:t>, al </a:t>
          </a:r>
          <a:r>
            <a:rPr lang="en-US" b="1" dirty="0" err="1">
              <a:solidFill>
                <a:schemeClr val="bg1"/>
              </a:solidFill>
            </a:rPr>
            <a:t>acceptarii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multiculturalitatii</a:t>
          </a:r>
          <a:r>
            <a:rPr lang="en-US" b="1" dirty="0">
              <a:solidFill>
                <a:schemeClr val="bg1"/>
              </a:solidFill>
            </a:rPr>
            <a:t>, </a:t>
          </a:r>
          <a:r>
            <a:rPr lang="en-US" b="1" dirty="0" err="1">
              <a:solidFill>
                <a:schemeClr val="bg1"/>
              </a:solidFill>
            </a:rPr>
            <a:t>tolerantei</a:t>
          </a:r>
          <a:r>
            <a:rPr lang="en-US" b="1" dirty="0">
              <a:solidFill>
                <a:schemeClr val="bg1"/>
              </a:solidFill>
            </a:rPr>
            <a:t>, </a:t>
          </a:r>
          <a:r>
            <a:rPr lang="en-US" b="1" dirty="0" err="1">
              <a:solidFill>
                <a:schemeClr val="bg1"/>
              </a:solidFill>
            </a:rPr>
            <a:t>cunostinte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despre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integrarea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elevilor</a:t>
          </a:r>
          <a:r>
            <a:rPr lang="en-US" b="1" dirty="0">
              <a:solidFill>
                <a:schemeClr val="bg1"/>
              </a:solidFill>
            </a:rPr>
            <a:t> cu CES. </a:t>
          </a:r>
        </a:p>
      </dgm:t>
    </dgm:pt>
    <dgm:pt modelId="{6F9713E9-E92B-4C1E-967F-7B1E9894F009}" type="sibTrans" cxnId="{F01E43DC-FA28-40B1-AE99-54BBE205D428}">
      <dgm:prSet/>
      <dgm:spPr/>
      <dgm:t>
        <a:bodyPr/>
        <a:lstStyle/>
        <a:p>
          <a:endParaRPr lang="en-US"/>
        </a:p>
      </dgm:t>
    </dgm:pt>
    <dgm:pt modelId="{5D2EA5A2-56E3-428E-B38E-FEEF5189A238}" type="parTrans" cxnId="{F01E43DC-FA28-40B1-AE99-54BBE205D428}">
      <dgm:prSet/>
      <dgm:spPr/>
      <dgm:t>
        <a:bodyPr/>
        <a:lstStyle/>
        <a:p>
          <a:endParaRPr lang="en-US"/>
        </a:p>
      </dgm:t>
    </dgm:pt>
    <dgm:pt modelId="{A1E8541A-D5CC-4A45-85D1-10077423EBA6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en-US" b="1" dirty="0" err="1"/>
            <a:t>Aceste</a:t>
          </a:r>
          <a:r>
            <a:rPr lang="en-US" b="1" dirty="0"/>
            <a:t> </a:t>
          </a:r>
          <a:r>
            <a:rPr lang="en-US" b="1" dirty="0" err="1"/>
            <a:t>competente</a:t>
          </a:r>
          <a:r>
            <a:rPr lang="en-US" b="1" dirty="0"/>
            <a:t> se </a:t>
          </a:r>
          <a:r>
            <a:rPr lang="en-US" b="1" dirty="0" err="1"/>
            <a:t>materializeaza</a:t>
          </a:r>
          <a:r>
            <a:rPr lang="en-US" b="1" dirty="0"/>
            <a:t> in:</a:t>
          </a:r>
        </a:p>
        <a:p>
          <a:pPr algn="ctr"/>
          <a:r>
            <a:rPr lang="en-US" b="1" dirty="0"/>
            <a:t>- </a:t>
          </a:r>
          <a:r>
            <a:rPr lang="en-US" b="1" dirty="0" err="1"/>
            <a:t>implementarea</a:t>
          </a:r>
          <a:r>
            <a:rPr lang="en-US" b="1" dirty="0"/>
            <a:t> </a:t>
          </a:r>
          <a:r>
            <a:rPr lang="en-US" b="1" dirty="0" err="1"/>
            <a:t>unui</a:t>
          </a:r>
          <a:r>
            <a:rPr lang="en-US" b="1" dirty="0"/>
            <a:t> </a:t>
          </a:r>
          <a:r>
            <a:rPr lang="en-US" b="1" dirty="0" err="1"/>
            <a:t>eveniment</a:t>
          </a:r>
          <a:r>
            <a:rPr lang="en-US" b="1" dirty="0"/>
            <a:t> cultural public in </a:t>
          </a:r>
          <a:r>
            <a:rPr lang="en-US" b="1" dirty="0" err="1"/>
            <a:t>toate</a:t>
          </a:r>
          <a:r>
            <a:rPr lang="en-US" b="1" dirty="0"/>
            <a:t> </a:t>
          </a:r>
          <a:r>
            <a:rPr lang="en-US" b="1" dirty="0" err="1"/>
            <a:t>localitatile</a:t>
          </a:r>
          <a:r>
            <a:rPr lang="en-US" b="1" dirty="0"/>
            <a:t> </a:t>
          </a:r>
          <a:r>
            <a:rPr lang="en-US" b="1" dirty="0" err="1"/>
            <a:t>scolilor</a:t>
          </a:r>
          <a:r>
            <a:rPr lang="en-US" b="1" dirty="0"/>
            <a:t> </a:t>
          </a:r>
          <a:r>
            <a:rPr lang="en-US" b="1" dirty="0" err="1"/>
            <a:t>partenere</a:t>
          </a:r>
          <a:r>
            <a:rPr lang="en-US" b="1" dirty="0"/>
            <a:t>;</a:t>
          </a:r>
        </a:p>
        <a:p>
          <a:pPr algn="ctr"/>
          <a:r>
            <a:rPr lang="en-US" b="1" dirty="0"/>
            <a:t>- website-</a:t>
          </a:r>
          <a:r>
            <a:rPr lang="en-US" b="1" dirty="0" err="1"/>
            <a:t>ul</a:t>
          </a:r>
          <a:r>
            <a:rPr lang="en-US" b="1" dirty="0"/>
            <a:t> </a:t>
          </a:r>
          <a:r>
            <a:rPr lang="en-US" b="1" dirty="0" err="1"/>
            <a:t>proiectului</a:t>
          </a:r>
          <a:r>
            <a:rPr lang="en-US" b="1" dirty="0"/>
            <a:t>, care </a:t>
          </a:r>
          <a:r>
            <a:rPr lang="en-US" b="1" dirty="0" err="1"/>
            <a:t>va</a:t>
          </a:r>
          <a:r>
            <a:rPr lang="en-US" b="1" dirty="0"/>
            <a:t> </a:t>
          </a:r>
          <a:r>
            <a:rPr lang="en-US" b="1" dirty="0" err="1"/>
            <a:t>insuma</a:t>
          </a:r>
          <a:r>
            <a:rPr lang="en-US" b="1" dirty="0"/>
            <a:t> </a:t>
          </a:r>
          <a:r>
            <a:rPr lang="en-US" b="1" dirty="0" err="1"/>
            <a:t>dovezi</a:t>
          </a:r>
          <a:r>
            <a:rPr lang="en-US" b="1" dirty="0"/>
            <a:t> ale </a:t>
          </a:r>
          <a:r>
            <a:rPr lang="en-US" b="1" dirty="0" err="1"/>
            <a:t>evenimentelor</a:t>
          </a:r>
          <a:r>
            <a:rPr lang="en-US" b="1" dirty="0"/>
            <a:t> </a:t>
          </a:r>
          <a:r>
            <a:rPr lang="en-US" b="1" dirty="0" err="1"/>
            <a:t>desfasurate</a:t>
          </a:r>
          <a:r>
            <a:rPr lang="en-US" b="1" dirty="0"/>
            <a:t>;</a:t>
          </a:r>
        </a:p>
        <a:p>
          <a:pPr algn="ctr"/>
          <a:r>
            <a:rPr lang="en-US" b="1" dirty="0"/>
            <a:t>- </a:t>
          </a:r>
          <a:r>
            <a:rPr lang="en-US" b="1" dirty="0" err="1"/>
            <a:t>webinarii</a:t>
          </a:r>
          <a:r>
            <a:rPr lang="en-US" b="1" dirty="0"/>
            <a:t> </a:t>
          </a:r>
          <a:r>
            <a:rPr lang="en-US" b="1" dirty="0" err="1"/>
            <a:t>despre</a:t>
          </a:r>
          <a:r>
            <a:rPr lang="en-US" b="1" dirty="0"/>
            <a:t> </a:t>
          </a:r>
          <a:r>
            <a:rPr lang="en-US" b="1" dirty="0" err="1"/>
            <a:t>viata</a:t>
          </a:r>
          <a:r>
            <a:rPr lang="en-US" b="1" dirty="0"/>
            <a:t> </a:t>
          </a:r>
          <a:r>
            <a:rPr lang="en-US" b="1" dirty="0" err="1"/>
            <a:t>diverselor</a:t>
          </a:r>
          <a:r>
            <a:rPr lang="en-US" b="1" dirty="0"/>
            <a:t> </a:t>
          </a:r>
          <a:r>
            <a:rPr lang="en-US" b="1" dirty="0" err="1"/>
            <a:t>minoritati</a:t>
          </a:r>
          <a:r>
            <a:rPr lang="en-US" b="1" dirty="0"/>
            <a:t>, </a:t>
          </a:r>
          <a:r>
            <a:rPr lang="en-US" b="1" dirty="0" err="1"/>
            <a:t>podcasturi</a:t>
          </a:r>
          <a:r>
            <a:rPr lang="en-US" b="1" dirty="0"/>
            <a:t> cu </a:t>
          </a:r>
          <a:r>
            <a:rPr lang="en-US" b="1" dirty="0" err="1"/>
            <a:t>invitati</a:t>
          </a:r>
          <a:r>
            <a:rPr lang="en-US" b="1" dirty="0"/>
            <a:t>;</a:t>
          </a:r>
        </a:p>
        <a:p>
          <a:pPr algn="ctr"/>
          <a:r>
            <a:rPr lang="en-US" b="1" dirty="0"/>
            <a:t>- </a:t>
          </a:r>
          <a:r>
            <a:rPr lang="en-US" b="1" dirty="0" err="1"/>
            <a:t>revista</a:t>
          </a:r>
          <a:r>
            <a:rPr lang="en-US" b="1" dirty="0"/>
            <a:t>, </a:t>
          </a:r>
          <a:r>
            <a:rPr lang="en-US" b="1" dirty="0" err="1"/>
            <a:t>articole</a:t>
          </a:r>
          <a:r>
            <a:rPr lang="en-US" b="1" dirty="0"/>
            <a:t>, o </a:t>
          </a:r>
          <a:r>
            <a:rPr lang="en-US" b="1" dirty="0" err="1"/>
            <a:t>poveste</a:t>
          </a:r>
          <a:r>
            <a:rPr lang="en-US" b="1" dirty="0"/>
            <a:t> cu </a:t>
          </a:r>
          <a:r>
            <a:rPr lang="en-US" b="1" dirty="0" err="1"/>
            <a:t>personaje</a:t>
          </a:r>
          <a:r>
            <a:rPr lang="en-US" b="1" dirty="0"/>
            <a:t> din </a:t>
          </a:r>
          <a:r>
            <a:rPr lang="en-US" b="1" dirty="0" err="1"/>
            <a:t>tarile</a:t>
          </a:r>
          <a:r>
            <a:rPr lang="en-US" b="1" dirty="0"/>
            <a:t> </a:t>
          </a:r>
          <a:r>
            <a:rPr lang="en-US" b="1" dirty="0" err="1"/>
            <a:t>partenere</a:t>
          </a:r>
          <a:r>
            <a:rPr lang="en-US" b="1" dirty="0"/>
            <a:t> in </a:t>
          </a:r>
          <a:r>
            <a:rPr lang="en-US" b="1" dirty="0" err="1"/>
            <a:t>proiect</a:t>
          </a:r>
          <a:r>
            <a:rPr lang="en-US" b="1" dirty="0"/>
            <a:t>.</a:t>
          </a:r>
        </a:p>
      </dgm:t>
    </dgm:pt>
    <dgm:pt modelId="{48EE98A0-5719-49DB-87DE-E1557958EF85}" type="sibTrans" cxnId="{FB850733-B92D-4DE8-B2DD-A5D35E06D63C}">
      <dgm:prSet/>
      <dgm:spPr/>
      <dgm:t>
        <a:bodyPr/>
        <a:lstStyle/>
        <a:p>
          <a:endParaRPr lang="en-US"/>
        </a:p>
      </dgm:t>
    </dgm:pt>
    <dgm:pt modelId="{4069C435-A10A-4444-9776-DF9CF9C6CEF4}" type="parTrans" cxnId="{FB850733-B92D-4DE8-B2DD-A5D35E06D63C}">
      <dgm:prSet/>
      <dgm:spPr/>
      <dgm:t>
        <a:bodyPr/>
        <a:lstStyle/>
        <a:p>
          <a:endParaRPr lang="en-US"/>
        </a:p>
      </dgm:t>
    </dgm:pt>
    <dgm:pt modelId="{D4E891BB-222C-4B33-B68F-BB170D613886}" type="pres">
      <dgm:prSet presAssocID="{813D572B-45A7-4460-A594-2306157DE31C}" presName="Name0" presStyleCnt="0">
        <dgm:presLayoutVars>
          <dgm:dir/>
          <dgm:animLvl val="lvl"/>
          <dgm:resizeHandles val="exact"/>
        </dgm:presLayoutVars>
      </dgm:prSet>
      <dgm:spPr/>
    </dgm:pt>
    <dgm:pt modelId="{2835D755-105E-40B0-8A5C-B24CE34EB6C7}" type="pres">
      <dgm:prSet presAssocID="{F28C9819-2435-4052-A71B-F4DF2C8BBB43}" presName="Name8" presStyleCnt="0"/>
      <dgm:spPr/>
    </dgm:pt>
    <dgm:pt modelId="{8691E3C2-AEF3-4F67-AC90-46CA9C4E363F}" type="pres">
      <dgm:prSet presAssocID="{F28C9819-2435-4052-A71B-F4DF2C8BBB43}" presName="level" presStyleLbl="node1" presStyleIdx="0" presStyleCnt="4" custScaleX="99821" custLinFactNeighborX="0" custLinFactNeighborY="-1057">
        <dgm:presLayoutVars>
          <dgm:chMax val="1"/>
          <dgm:bulletEnabled val="1"/>
        </dgm:presLayoutVars>
      </dgm:prSet>
      <dgm:spPr/>
    </dgm:pt>
    <dgm:pt modelId="{6B359AC2-AE4D-4369-BFA0-09A5082992ED}" type="pres">
      <dgm:prSet presAssocID="{F28C9819-2435-4052-A71B-F4DF2C8BBB4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A725668-249A-4DBA-BB6A-372EC60DE8E3}" type="pres">
      <dgm:prSet presAssocID="{0559B9EC-971F-4902-A085-86F8A4A4F574}" presName="Name8" presStyleCnt="0"/>
      <dgm:spPr/>
    </dgm:pt>
    <dgm:pt modelId="{8C11420D-C5C2-4FF6-856F-891636E8B2C6}" type="pres">
      <dgm:prSet presAssocID="{0559B9EC-971F-4902-A085-86F8A4A4F574}" presName="level" presStyleLbl="node1" presStyleIdx="1" presStyleCnt="4" custScaleX="99821" custScaleY="60650" custLinFactNeighborX="0" custLinFactNeighborY="-1057">
        <dgm:presLayoutVars>
          <dgm:chMax val="1"/>
          <dgm:bulletEnabled val="1"/>
        </dgm:presLayoutVars>
      </dgm:prSet>
      <dgm:spPr/>
    </dgm:pt>
    <dgm:pt modelId="{9E4C264B-3A3D-4F29-9DAA-6AD5EF364195}" type="pres">
      <dgm:prSet presAssocID="{0559B9EC-971F-4902-A085-86F8A4A4F57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CC43130-FE04-44B9-82F6-7B6D2F9DDAF7}" type="pres">
      <dgm:prSet presAssocID="{A1E8541A-D5CC-4A45-85D1-10077423EBA6}" presName="Name8" presStyleCnt="0"/>
      <dgm:spPr/>
    </dgm:pt>
    <dgm:pt modelId="{661672E4-14CF-4EBE-B4E4-51F9F742E573}" type="pres">
      <dgm:prSet presAssocID="{A1E8541A-D5CC-4A45-85D1-10077423EBA6}" presName="level" presStyleLbl="node1" presStyleIdx="2" presStyleCnt="4" custScaleY="100863">
        <dgm:presLayoutVars>
          <dgm:chMax val="1"/>
          <dgm:bulletEnabled val="1"/>
        </dgm:presLayoutVars>
      </dgm:prSet>
      <dgm:spPr/>
    </dgm:pt>
    <dgm:pt modelId="{138CC13B-4342-4154-866A-0B0C8164865E}" type="pres">
      <dgm:prSet presAssocID="{A1E8541A-D5CC-4A45-85D1-10077423EBA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38A7378-9E9E-4B83-ABAD-8A47DCF142C5}" type="pres">
      <dgm:prSet presAssocID="{FA7D29BE-4D13-4D01-AA1E-9A1678DCC05D}" presName="Name8" presStyleCnt="0"/>
      <dgm:spPr/>
    </dgm:pt>
    <dgm:pt modelId="{748F8BF5-268D-4CE6-95E9-2BBA39BE339E}" type="pres">
      <dgm:prSet presAssocID="{FA7D29BE-4D13-4D01-AA1E-9A1678DCC05D}" presName="level" presStyleLbl="node1" presStyleIdx="3" presStyleCnt="4" custScaleY="40070" custLinFactNeighborX="1190" custLinFactNeighborY="-1460">
        <dgm:presLayoutVars>
          <dgm:chMax val="1"/>
          <dgm:bulletEnabled val="1"/>
        </dgm:presLayoutVars>
      </dgm:prSet>
      <dgm:spPr/>
    </dgm:pt>
    <dgm:pt modelId="{99C5B36C-0170-4CDA-83A8-A6301B67C05F}" type="pres">
      <dgm:prSet presAssocID="{FA7D29BE-4D13-4D01-AA1E-9A1678DCC05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B850733-B92D-4DE8-B2DD-A5D35E06D63C}" srcId="{813D572B-45A7-4460-A594-2306157DE31C}" destId="{A1E8541A-D5CC-4A45-85D1-10077423EBA6}" srcOrd="2" destOrd="0" parTransId="{4069C435-A10A-4444-9776-DF9CF9C6CEF4}" sibTransId="{48EE98A0-5719-49DB-87DE-E1557958EF85}"/>
    <dgm:cxn modelId="{FF74843A-A845-4BC8-ADC2-7B76D8516D32}" type="presOf" srcId="{0559B9EC-971F-4902-A085-86F8A4A4F574}" destId="{8C11420D-C5C2-4FF6-856F-891636E8B2C6}" srcOrd="0" destOrd="0" presId="urn:microsoft.com/office/officeart/2005/8/layout/pyramid1"/>
    <dgm:cxn modelId="{E1FDA45C-7E3E-48E3-91EB-C17330D39F4B}" type="presOf" srcId="{813D572B-45A7-4460-A594-2306157DE31C}" destId="{D4E891BB-222C-4B33-B68F-BB170D613886}" srcOrd="0" destOrd="0" presId="urn:microsoft.com/office/officeart/2005/8/layout/pyramid1"/>
    <dgm:cxn modelId="{5D307C5E-E3E0-4326-AAD2-D8263EEE2952}" srcId="{813D572B-45A7-4460-A594-2306157DE31C}" destId="{FA7D29BE-4D13-4D01-AA1E-9A1678DCC05D}" srcOrd="3" destOrd="0" parTransId="{D39DDAC8-6BEC-470F-9DC2-4B3FC500F8B0}" sibTransId="{A9CB3076-7D6F-4278-AE17-1C4452E971EB}"/>
    <dgm:cxn modelId="{1E6F0F45-137B-4311-8D43-7E21D2546202}" type="presOf" srcId="{FA7D29BE-4D13-4D01-AA1E-9A1678DCC05D}" destId="{748F8BF5-268D-4CE6-95E9-2BBA39BE339E}" srcOrd="0" destOrd="0" presId="urn:microsoft.com/office/officeart/2005/8/layout/pyramid1"/>
    <dgm:cxn modelId="{DE8F7448-5C4F-4333-A225-BE0921B1A4C4}" srcId="{813D572B-45A7-4460-A594-2306157DE31C}" destId="{F28C9819-2435-4052-A71B-F4DF2C8BBB43}" srcOrd="0" destOrd="0" parTransId="{14207291-ECFE-4ACF-B5DB-FDCC3F70B172}" sibTransId="{D933C485-C900-4C83-9F5A-CC745291363A}"/>
    <dgm:cxn modelId="{4854DB73-C335-4BF7-974B-FA20B1B8B136}" type="presOf" srcId="{FA7D29BE-4D13-4D01-AA1E-9A1678DCC05D}" destId="{99C5B36C-0170-4CDA-83A8-A6301B67C05F}" srcOrd="1" destOrd="0" presId="urn:microsoft.com/office/officeart/2005/8/layout/pyramid1"/>
    <dgm:cxn modelId="{D601D19C-617C-4577-A4A5-10969E94ECA7}" type="presOf" srcId="{0559B9EC-971F-4902-A085-86F8A4A4F574}" destId="{9E4C264B-3A3D-4F29-9DAA-6AD5EF364195}" srcOrd="1" destOrd="0" presId="urn:microsoft.com/office/officeart/2005/8/layout/pyramid1"/>
    <dgm:cxn modelId="{30DEA6A4-2264-4006-B26F-4F0F7D96F4EE}" type="presOf" srcId="{A1E8541A-D5CC-4A45-85D1-10077423EBA6}" destId="{138CC13B-4342-4154-866A-0B0C8164865E}" srcOrd="1" destOrd="0" presId="urn:microsoft.com/office/officeart/2005/8/layout/pyramid1"/>
    <dgm:cxn modelId="{16C1B8B2-94A8-4EC9-A375-EEBB3A639B6D}" type="presOf" srcId="{A1E8541A-D5CC-4A45-85D1-10077423EBA6}" destId="{661672E4-14CF-4EBE-B4E4-51F9F742E573}" srcOrd="0" destOrd="0" presId="urn:microsoft.com/office/officeart/2005/8/layout/pyramid1"/>
    <dgm:cxn modelId="{8B5663C0-993C-4C42-8439-3B0F7C9EEE9C}" type="presOf" srcId="{F28C9819-2435-4052-A71B-F4DF2C8BBB43}" destId="{6B359AC2-AE4D-4369-BFA0-09A5082992ED}" srcOrd="1" destOrd="0" presId="urn:microsoft.com/office/officeart/2005/8/layout/pyramid1"/>
    <dgm:cxn modelId="{F01E43DC-FA28-40B1-AE99-54BBE205D428}" srcId="{813D572B-45A7-4460-A594-2306157DE31C}" destId="{0559B9EC-971F-4902-A085-86F8A4A4F574}" srcOrd="1" destOrd="0" parTransId="{5D2EA5A2-56E3-428E-B38E-FEEF5189A238}" sibTransId="{6F9713E9-E92B-4C1E-967F-7B1E9894F009}"/>
    <dgm:cxn modelId="{A3D4D6E5-EEF9-4C24-B5C9-5E3893F67009}" type="presOf" srcId="{F28C9819-2435-4052-A71B-F4DF2C8BBB43}" destId="{8691E3C2-AEF3-4F67-AC90-46CA9C4E363F}" srcOrd="0" destOrd="0" presId="urn:microsoft.com/office/officeart/2005/8/layout/pyramid1"/>
    <dgm:cxn modelId="{CEF5542C-45FB-4D95-98BD-C44540C20165}" type="presParOf" srcId="{D4E891BB-222C-4B33-B68F-BB170D613886}" destId="{2835D755-105E-40B0-8A5C-B24CE34EB6C7}" srcOrd="0" destOrd="0" presId="urn:microsoft.com/office/officeart/2005/8/layout/pyramid1"/>
    <dgm:cxn modelId="{DD6180E5-876B-4B4A-926B-0EBAD951F157}" type="presParOf" srcId="{2835D755-105E-40B0-8A5C-B24CE34EB6C7}" destId="{8691E3C2-AEF3-4F67-AC90-46CA9C4E363F}" srcOrd="0" destOrd="0" presId="urn:microsoft.com/office/officeart/2005/8/layout/pyramid1"/>
    <dgm:cxn modelId="{8C318735-F213-4D43-849C-F24975190F5F}" type="presParOf" srcId="{2835D755-105E-40B0-8A5C-B24CE34EB6C7}" destId="{6B359AC2-AE4D-4369-BFA0-09A5082992ED}" srcOrd="1" destOrd="0" presId="urn:microsoft.com/office/officeart/2005/8/layout/pyramid1"/>
    <dgm:cxn modelId="{83F3EBA3-265B-4AD2-9B87-D2832ABBE194}" type="presParOf" srcId="{D4E891BB-222C-4B33-B68F-BB170D613886}" destId="{5A725668-249A-4DBA-BB6A-372EC60DE8E3}" srcOrd="1" destOrd="0" presId="urn:microsoft.com/office/officeart/2005/8/layout/pyramid1"/>
    <dgm:cxn modelId="{03019C08-1ECF-433F-BABC-2B22AE96A39E}" type="presParOf" srcId="{5A725668-249A-4DBA-BB6A-372EC60DE8E3}" destId="{8C11420D-C5C2-4FF6-856F-891636E8B2C6}" srcOrd="0" destOrd="0" presId="urn:microsoft.com/office/officeart/2005/8/layout/pyramid1"/>
    <dgm:cxn modelId="{0B1D2863-9444-42AF-83A6-AD387D736702}" type="presParOf" srcId="{5A725668-249A-4DBA-BB6A-372EC60DE8E3}" destId="{9E4C264B-3A3D-4F29-9DAA-6AD5EF364195}" srcOrd="1" destOrd="0" presId="urn:microsoft.com/office/officeart/2005/8/layout/pyramid1"/>
    <dgm:cxn modelId="{B62D55B4-D525-4511-8A5F-B4B00E3D39F5}" type="presParOf" srcId="{D4E891BB-222C-4B33-B68F-BB170D613886}" destId="{ACC43130-FE04-44B9-82F6-7B6D2F9DDAF7}" srcOrd="2" destOrd="0" presId="urn:microsoft.com/office/officeart/2005/8/layout/pyramid1"/>
    <dgm:cxn modelId="{D600CAED-2C98-4FF1-8C64-B544A9078E86}" type="presParOf" srcId="{ACC43130-FE04-44B9-82F6-7B6D2F9DDAF7}" destId="{661672E4-14CF-4EBE-B4E4-51F9F742E573}" srcOrd="0" destOrd="0" presId="urn:microsoft.com/office/officeart/2005/8/layout/pyramid1"/>
    <dgm:cxn modelId="{A8245709-D8CC-4BB3-99A0-A9F68C4F609D}" type="presParOf" srcId="{ACC43130-FE04-44B9-82F6-7B6D2F9DDAF7}" destId="{138CC13B-4342-4154-866A-0B0C8164865E}" srcOrd="1" destOrd="0" presId="urn:microsoft.com/office/officeart/2005/8/layout/pyramid1"/>
    <dgm:cxn modelId="{A2A51032-EEDA-4730-9BB0-A7CDDF49B669}" type="presParOf" srcId="{D4E891BB-222C-4B33-B68F-BB170D613886}" destId="{F38A7378-9E9E-4B83-ABAD-8A47DCF142C5}" srcOrd="3" destOrd="0" presId="urn:microsoft.com/office/officeart/2005/8/layout/pyramid1"/>
    <dgm:cxn modelId="{986DBD8C-F3F8-49E7-8200-E3FD25502328}" type="presParOf" srcId="{F38A7378-9E9E-4B83-ABAD-8A47DCF142C5}" destId="{748F8BF5-268D-4CE6-95E9-2BBA39BE339E}" srcOrd="0" destOrd="0" presId="urn:microsoft.com/office/officeart/2005/8/layout/pyramid1"/>
    <dgm:cxn modelId="{9F68BD5C-7D7D-4C9A-A215-B26186A572FA}" type="presParOf" srcId="{F38A7378-9E9E-4B83-ABAD-8A47DCF142C5}" destId="{99C5B36C-0170-4CDA-83A8-A6301B67C05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3D572B-45A7-4460-A594-2306157DE31C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FA7D29BE-4D13-4D01-AA1E-9A1678DCC05D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 err="1">
              <a:solidFill>
                <a:schemeClr val="bg1"/>
              </a:solidFill>
            </a:rPr>
            <a:t>Aceste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activitati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vor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aduce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imbunatatirea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vizibilitatii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scolii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noastre</a:t>
          </a:r>
          <a:r>
            <a:rPr lang="en-US" b="1" dirty="0">
              <a:solidFill>
                <a:schemeClr val="bg1"/>
              </a:solidFill>
            </a:rPr>
            <a:t> in </a:t>
          </a:r>
          <a:r>
            <a:rPr lang="en-US" b="1" dirty="0" err="1">
              <a:solidFill>
                <a:schemeClr val="bg1"/>
              </a:solidFill>
            </a:rPr>
            <a:t>mediu</a:t>
          </a:r>
          <a:r>
            <a:rPr lang="en-US" b="1" dirty="0">
              <a:solidFill>
                <a:schemeClr val="bg1"/>
              </a:solidFill>
            </a:rPr>
            <a:t> online, </a:t>
          </a:r>
          <a:r>
            <a:rPr lang="en-US" b="1" dirty="0" err="1">
              <a:solidFill>
                <a:schemeClr val="bg1"/>
              </a:solidFill>
            </a:rPr>
            <a:t>crearea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unui</a:t>
          </a:r>
          <a:r>
            <a:rPr lang="en-US" b="1" dirty="0">
              <a:solidFill>
                <a:schemeClr val="bg1"/>
              </a:solidFill>
            </a:rPr>
            <a:t> brad al </a:t>
          </a:r>
          <a:r>
            <a:rPr lang="en-US" b="1" dirty="0" err="1">
              <a:solidFill>
                <a:schemeClr val="bg1"/>
              </a:solidFill>
            </a:rPr>
            <a:t>scolii</a:t>
          </a:r>
          <a:r>
            <a:rPr lang="en-US" b="1" dirty="0">
              <a:solidFill>
                <a:schemeClr val="bg1"/>
              </a:solidFill>
            </a:rPr>
            <a:t>, </a:t>
          </a:r>
          <a:r>
            <a:rPr lang="en-US" b="1" dirty="0" err="1">
              <a:solidFill>
                <a:schemeClr val="bg1"/>
              </a:solidFill>
            </a:rPr>
            <a:t>cresterea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atractivitatii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ofertei</a:t>
          </a:r>
          <a:r>
            <a:rPr lang="en-US" b="1" dirty="0">
              <a:solidFill>
                <a:schemeClr val="bg1"/>
              </a:solidFill>
            </a:rPr>
            <a:t> </a:t>
          </a:r>
          <a:r>
            <a:rPr lang="en-US" b="1" dirty="0" err="1">
              <a:solidFill>
                <a:schemeClr val="bg1"/>
              </a:solidFill>
            </a:rPr>
            <a:t>educationale</a:t>
          </a:r>
          <a:r>
            <a:rPr lang="en-US" b="1" dirty="0">
              <a:solidFill>
                <a:schemeClr val="bg1"/>
              </a:solidFill>
            </a:rPr>
            <a:t>.</a:t>
          </a:r>
        </a:p>
      </dgm:t>
    </dgm:pt>
    <dgm:pt modelId="{D39DDAC8-6BEC-470F-9DC2-4B3FC500F8B0}" type="parTrans" cxnId="{5D307C5E-E3E0-4326-AAD2-D8263EEE2952}">
      <dgm:prSet/>
      <dgm:spPr/>
      <dgm:t>
        <a:bodyPr/>
        <a:lstStyle/>
        <a:p>
          <a:endParaRPr lang="en-US"/>
        </a:p>
      </dgm:t>
    </dgm:pt>
    <dgm:pt modelId="{A9CB3076-7D6F-4278-AE17-1C4452E971EB}" type="sibTrans" cxnId="{5D307C5E-E3E0-4326-AAD2-D8263EEE2952}">
      <dgm:prSet/>
      <dgm:spPr/>
      <dgm:t>
        <a:bodyPr/>
        <a:lstStyle/>
        <a:p>
          <a:endParaRPr lang="en-US"/>
        </a:p>
      </dgm:t>
    </dgm:pt>
    <dgm:pt modelId="{F28C9819-2435-4052-A71B-F4DF2C8BBB43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dirty="0"/>
        </a:p>
        <a:p>
          <a:endParaRPr lang="en-US" dirty="0"/>
        </a:p>
        <a:p>
          <a:endParaRPr lang="en-US" dirty="0"/>
        </a:p>
        <a:p>
          <a:r>
            <a:rPr lang="en-US" b="0" dirty="0"/>
            <a:t>La </a:t>
          </a:r>
          <a:r>
            <a:rPr lang="en-US" b="0" dirty="0" err="1"/>
            <a:t>elevi</a:t>
          </a:r>
          <a:r>
            <a:rPr lang="en-US" b="0" dirty="0"/>
            <a:t> </a:t>
          </a:r>
          <a:r>
            <a:rPr lang="en-US" b="0" dirty="0" err="1"/>
            <a:t>urmarim</a:t>
          </a:r>
          <a:r>
            <a:rPr lang="en-US" b="0" dirty="0"/>
            <a:t> </a:t>
          </a:r>
        </a:p>
        <a:p>
          <a:r>
            <a:rPr lang="en-US" b="1" dirty="0" err="1"/>
            <a:t>dezvoltarea</a:t>
          </a:r>
          <a:r>
            <a:rPr lang="en-US" b="1" dirty="0"/>
            <a:t> </a:t>
          </a:r>
          <a:r>
            <a:rPr lang="en-US" b="1" dirty="0" err="1"/>
            <a:t>competentelor</a:t>
          </a:r>
          <a:endParaRPr lang="en-US" b="1" dirty="0"/>
        </a:p>
        <a:p>
          <a:r>
            <a:rPr lang="en-US" b="1" dirty="0"/>
            <a:t> </a:t>
          </a:r>
          <a:r>
            <a:rPr lang="en-US" b="1" dirty="0" err="1"/>
            <a:t>transversale</a:t>
          </a:r>
          <a:endParaRPr lang="en-US" b="1" dirty="0"/>
        </a:p>
      </dgm:t>
    </dgm:pt>
    <dgm:pt modelId="{14207291-ECFE-4ACF-B5DB-FDCC3F70B172}" type="parTrans" cxnId="{DE8F7448-5C4F-4333-A225-BE0921B1A4C4}">
      <dgm:prSet/>
      <dgm:spPr/>
      <dgm:t>
        <a:bodyPr/>
        <a:lstStyle/>
        <a:p>
          <a:endParaRPr lang="en-US"/>
        </a:p>
      </dgm:t>
    </dgm:pt>
    <dgm:pt modelId="{D933C485-C900-4C83-9F5A-CC745291363A}" type="sibTrans" cxnId="{DE8F7448-5C4F-4333-A225-BE0921B1A4C4}">
      <dgm:prSet/>
      <dgm:spPr/>
      <dgm:t>
        <a:bodyPr/>
        <a:lstStyle/>
        <a:p>
          <a:endParaRPr lang="en-US"/>
        </a:p>
      </dgm:t>
    </dgm:pt>
    <dgm:pt modelId="{0559B9EC-971F-4902-A085-86F8A4A4F574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en-US" dirty="0">
              <a:solidFill>
                <a:schemeClr val="bg1"/>
              </a:solidFill>
            </a:rPr>
            <a:t>La </a:t>
          </a:r>
          <a:r>
            <a:rPr lang="en-US" dirty="0" err="1">
              <a:solidFill>
                <a:schemeClr val="bg1"/>
              </a:solidFill>
            </a:rPr>
            <a:t>cadrele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didactice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urmarim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dezvoltarea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competentelor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digitale</a:t>
          </a:r>
          <a:r>
            <a:rPr lang="en-US" dirty="0">
              <a:solidFill>
                <a:schemeClr val="bg1"/>
              </a:solidFill>
            </a:rPr>
            <a:t>, </a:t>
          </a:r>
        </a:p>
        <a:p>
          <a:pPr algn="ctr"/>
          <a:r>
            <a:rPr lang="en-US" dirty="0" err="1">
              <a:solidFill>
                <a:schemeClr val="bg1"/>
              </a:solidFill>
            </a:rPr>
            <a:t>capacitatea</a:t>
          </a:r>
          <a:r>
            <a:rPr lang="en-US" dirty="0">
              <a:solidFill>
                <a:schemeClr val="bg1"/>
              </a:solidFill>
            </a:rPr>
            <a:t> de a </a:t>
          </a:r>
          <a:r>
            <a:rPr lang="en-US" dirty="0" err="1">
              <a:solidFill>
                <a:schemeClr val="bg1"/>
              </a:solidFill>
            </a:rPr>
            <a:t>crea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continuturi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educationale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calitative</a:t>
          </a:r>
          <a:r>
            <a:rPr lang="en-US" dirty="0">
              <a:solidFill>
                <a:schemeClr val="bg1"/>
              </a:solidFill>
            </a:rPr>
            <a:t>.</a:t>
          </a:r>
          <a:endParaRPr lang="en-US" b="1" dirty="0">
            <a:solidFill>
              <a:schemeClr val="bg1"/>
            </a:solidFill>
          </a:endParaRPr>
        </a:p>
      </dgm:t>
    </dgm:pt>
    <dgm:pt modelId="{6F9713E9-E92B-4C1E-967F-7B1E9894F009}" type="sibTrans" cxnId="{F01E43DC-FA28-40B1-AE99-54BBE205D428}">
      <dgm:prSet/>
      <dgm:spPr/>
      <dgm:t>
        <a:bodyPr/>
        <a:lstStyle/>
        <a:p>
          <a:endParaRPr lang="en-US"/>
        </a:p>
      </dgm:t>
    </dgm:pt>
    <dgm:pt modelId="{5D2EA5A2-56E3-428E-B38E-FEEF5189A238}" type="parTrans" cxnId="{F01E43DC-FA28-40B1-AE99-54BBE205D428}">
      <dgm:prSet/>
      <dgm:spPr/>
      <dgm:t>
        <a:bodyPr/>
        <a:lstStyle/>
        <a:p>
          <a:endParaRPr lang="en-US"/>
        </a:p>
      </dgm:t>
    </dgm:pt>
    <dgm:pt modelId="{203956D6-B71F-4760-8317-71AAC7371E3D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en-US" dirty="0"/>
            <a:t>In </a:t>
          </a:r>
          <a:r>
            <a:rPr lang="en-US" dirty="0" err="1"/>
            <a:t>cadrul</a:t>
          </a:r>
          <a:r>
            <a:rPr lang="en-US" dirty="0"/>
            <a:t> </a:t>
          </a:r>
          <a:r>
            <a:rPr lang="en-US" dirty="0" err="1"/>
            <a:t>proiectului</a:t>
          </a:r>
          <a:r>
            <a:rPr lang="en-US" dirty="0"/>
            <a:t> se </a:t>
          </a:r>
          <a:r>
            <a:rPr lang="en-US" dirty="0" err="1"/>
            <a:t>vor</a:t>
          </a:r>
          <a:r>
            <a:rPr lang="en-US" dirty="0"/>
            <a:t> </a:t>
          </a:r>
          <a:r>
            <a:rPr lang="en-US" dirty="0" err="1"/>
            <a:t>desfasura</a:t>
          </a:r>
          <a:endParaRPr lang="en-US" dirty="0"/>
        </a:p>
        <a:p>
          <a:pPr algn="ctr"/>
          <a:r>
            <a:rPr lang="en-US" dirty="0"/>
            <a:t>4 </a:t>
          </a:r>
          <a:r>
            <a:rPr lang="en-US" dirty="0" err="1"/>
            <a:t>workshopuri</a:t>
          </a:r>
          <a:r>
            <a:rPr lang="en-US" dirty="0"/>
            <a:t>:</a:t>
          </a:r>
        </a:p>
        <a:p>
          <a:pPr algn="ctr"/>
          <a:r>
            <a:rPr lang="en-US" b="1" dirty="0"/>
            <a:t>- marketing </a:t>
          </a:r>
          <a:r>
            <a:rPr lang="en-US" b="1" dirty="0" err="1"/>
            <a:t>si</a:t>
          </a:r>
          <a:r>
            <a:rPr lang="en-US" b="1" dirty="0"/>
            <a:t> branding;</a:t>
          </a:r>
          <a:endParaRPr lang="en-US" dirty="0"/>
        </a:p>
        <a:p>
          <a:pPr algn="ctr"/>
          <a:r>
            <a:rPr lang="en-US" b="1" dirty="0"/>
            <a:t>- creator de </a:t>
          </a:r>
          <a:r>
            <a:rPr lang="en-US" b="1" dirty="0" err="1"/>
            <a:t>continuturi</a:t>
          </a:r>
          <a:r>
            <a:rPr lang="en-US" b="1" dirty="0"/>
            <a:t> </a:t>
          </a:r>
          <a:r>
            <a:rPr lang="en-US" b="1" dirty="0" err="1"/>
            <a:t>vizuale</a:t>
          </a:r>
          <a:r>
            <a:rPr lang="en-US" b="1" dirty="0"/>
            <a:t>;</a:t>
          </a:r>
          <a:endParaRPr lang="en-US" dirty="0"/>
        </a:p>
        <a:p>
          <a:pPr algn="ctr"/>
          <a:r>
            <a:rPr lang="en-US" b="1" dirty="0"/>
            <a:t>- creator de </a:t>
          </a:r>
          <a:r>
            <a:rPr lang="en-US" b="1" dirty="0" err="1"/>
            <a:t>continuturi</a:t>
          </a:r>
          <a:r>
            <a:rPr lang="en-US" b="1" dirty="0"/>
            <a:t> </a:t>
          </a:r>
          <a:r>
            <a:rPr lang="en-US" b="1" dirty="0" err="1"/>
            <a:t>scrise</a:t>
          </a:r>
          <a:r>
            <a:rPr lang="en-US" b="1" dirty="0"/>
            <a:t> </a:t>
          </a:r>
          <a:r>
            <a:rPr lang="en-US" b="1" dirty="0" err="1"/>
            <a:t>si</a:t>
          </a:r>
          <a:r>
            <a:rPr lang="en-US" b="1" dirty="0"/>
            <a:t> </a:t>
          </a:r>
          <a:r>
            <a:rPr lang="en-US" b="1" dirty="0" err="1"/>
            <a:t>scriere</a:t>
          </a:r>
          <a:r>
            <a:rPr lang="en-US" b="1" dirty="0"/>
            <a:t> </a:t>
          </a:r>
          <a:r>
            <a:rPr lang="en-US" b="1" dirty="0" err="1"/>
            <a:t>creativa</a:t>
          </a:r>
          <a:r>
            <a:rPr lang="en-US" b="1" dirty="0"/>
            <a:t>;</a:t>
          </a:r>
          <a:endParaRPr lang="en-US" dirty="0"/>
        </a:p>
        <a:p>
          <a:pPr algn="ctr"/>
          <a:r>
            <a:rPr lang="en-US" b="1" dirty="0"/>
            <a:t>- </a:t>
          </a:r>
          <a:r>
            <a:rPr lang="en-US" b="1" dirty="0" err="1"/>
            <a:t>administrare</a:t>
          </a:r>
          <a:r>
            <a:rPr lang="en-US" b="1" dirty="0"/>
            <a:t>/</a:t>
          </a:r>
          <a:r>
            <a:rPr lang="en-US" b="1" dirty="0" err="1"/>
            <a:t>comunicare</a:t>
          </a:r>
          <a:r>
            <a:rPr lang="en-US" b="1" dirty="0"/>
            <a:t>/social media.</a:t>
          </a:r>
        </a:p>
      </dgm:t>
    </dgm:pt>
    <dgm:pt modelId="{6A44779B-7F92-4A56-8DE2-774498296AC4}" type="parTrans" cxnId="{83C8563E-CBA8-4814-9483-97C7A7A30EFE}">
      <dgm:prSet/>
      <dgm:spPr/>
      <dgm:t>
        <a:bodyPr/>
        <a:lstStyle/>
        <a:p>
          <a:endParaRPr lang="en-US"/>
        </a:p>
      </dgm:t>
    </dgm:pt>
    <dgm:pt modelId="{2512CBE2-1951-46CB-BBF2-53B00D4EC9F3}" type="sibTrans" cxnId="{83C8563E-CBA8-4814-9483-97C7A7A30EFE}">
      <dgm:prSet/>
      <dgm:spPr/>
      <dgm:t>
        <a:bodyPr/>
        <a:lstStyle/>
        <a:p>
          <a:endParaRPr lang="en-US"/>
        </a:p>
      </dgm:t>
    </dgm:pt>
    <dgm:pt modelId="{D4E891BB-222C-4B33-B68F-BB170D613886}" type="pres">
      <dgm:prSet presAssocID="{813D572B-45A7-4460-A594-2306157DE31C}" presName="Name0" presStyleCnt="0">
        <dgm:presLayoutVars>
          <dgm:dir/>
          <dgm:animLvl val="lvl"/>
          <dgm:resizeHandles val="exact"/>
        </dgm:presLayoutVars>
      </dgm:prSet>
      <dgm:spPr/>
    </dgm:pt>
    <dgm:pt modelId="{2835D755-105E-40B0-8A5C-B24CE34EB6C7}" type="pres">
      <dgm:prSet presAssocID="{F28C9819-2435-4052-A71B-F4DF2C8BBB43}" presName="Name8" presStyleCnt="0"/>
      <dgm:spPr/>
    </dgm:pt>
    <dgm:pt modelId="{8691E3C2-AEF3-4F67-AC90-46CA9C4E363F}" type="pres">
      <dgm:prSet presAssocID="{F28C9819-2435-4052-A71B-F4DF2C8BBB43}" presName="level" presStyleLbl="node1" presStyleIdx="0" presStyleCnt="4" custScaleX="99821" custLinFactNeighborX="0" custLinFactNeighborY="-1057">
        <dgm:presLayoutVars>
          <dgm:chMax val="1"/>
          <dgm:bulletEnabled val="1"/>
        </dgm:presLayoutVars>
      </dgm:prSet>
      <dgm:spPr/>
    </dgm:pt>
    <dgm:pt modelId="{6B359AC2-AE4D-4369-BFA0-09A5082992ED}" type="pres">
      <dgm:prSet presAssocID="{F28C9819-2435-4052-A71B-F4DF2C8BBB4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A725668-249A-4DBA-BB6A-372EC60DE8E3}" type="pres">
      <dgm:prSet presAssocID="{0559B9EC-971F-4902-A085-86F8A4A4F574}" presName="Name8" presStyleCnt="0"/>
      <dgm:spPr/>
    </dgm:pt>
    <dgm:pt modelId="{8C11420D-C5C2-4FF6-856F-891636E8B2C6}" type="pres">
      <dgm:prSet presAssocID="{0559B9EC-971F-4902-A085-86F8A4A4F574}" presName="level" presStyleLbl="node1" presStyleIdx="1" presStyleCnt="4" custScaleX="99821" custScaleY="60650" custLinFactNeighborX="0" custLinFactNeighborY="-1057">
        <dgm:presLayoutVars>
          <dgm:chMax val="1"/>
          <dgm:bulletEnabled val="1"/>
        </dgm:presLayoutVars>
      </dgm:prSet>
      <dgm:spPr/>
    </dgm:pt>
    <dgm:pt modelId="{9E4C264B-3A3D-4F29-9DAA-6AD5EF364195}" type="pres">
      <dgm:prSet presAssocID="{0559B9EC-971F-4902-A085-86F8A4A4F57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6AC2B6F-2E44-46D4-8F19-CE205C727717}" type="pres">
      <dgm:prSet presAssocID="{203956D6-B71F-4760-8317-71AAC7371E3D}" presName="Name8" presStyleCnt="0"/>
      <dgm:spPr/>
    </dgm:pt>
    <dgm:pt modelId="{EB227AF4-BD48-46B6-A9FC-E45FF71322B3}" type="pres">
      <dgm:prSet presAssocID="{203956D6-B71F-4760-8317-71AAC7371E3D}" presName="level" presStyleLbl="node1" presStyleIdx="2" presStyleCnt="4">
        <dgm:presLayoutVars>
          <dgm:chMax val="1"/>
          <dgm:bulletEnabled val="1"/>
        </dgm:presLayoutVars>
      </dgm:prSet>
      <dgm:spPr/>
    </dgm:pt>
    <dgm:pt modelId="{FACD7E34-5633-4383-8DD8-283D068208F1}" type="pres">
      <dgm:prSet presAssocID="{203956D6-B71F-4760-8317-71AAC7371E3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38A7378-9E9E-4B83-ABAD-8A47DCF142C5}" type="pres">
      <dgm:prSet presAssocID="{FA7D29BE-4D13-4D01-AA1E-9A1678DCC05D}" presName="Name8" presStyleCnt="0"/>
      <dgm:spPr/>
    </dgm:pt>
    <dgm:pt modelId="{748F8BF5-268D-4CE6-95E9-2BBA39BE339E}" type="pres">
      <dgm:prSet presAssocID="{FA7D29BE-4D13-4D01-AA1E-9A1678DCC05D}" presName="level" presStyleLbl="node1" presStyleIdx="3" presStyleCnt="4" custScaleY="40070" custLinFactNeighborX="1190" custLinFactNeighborY="-1460">
        <dgm:presLayoutVars>
          <dgm:chMax val="1"/>
          <dgm:bulletEnabled val="1"/>
        </dgm:presLayoutVars>
      </dgm:prSet>
      <dgm:spPr/>
    </dgm:pt>
    <dgm:pt modelId="{99C5B36C-0170-4CDA-83A8-A6301B67C05F}" type="pres">
      <dgm:prSet presAssocID="{FA7D29BE-4D13-4D01-AA1E-9A1678DCC05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F74843A-A845-4BC8-ADC2-7B76D8516D32}" type="presOf" srcId="{0559B9EC-971F-4902-A085-86F8A4A4F574}" destId="{8C11420D-C5C2-4FF6-856F-891636E8B2C6}" srcOrd="0" destOrd="0" presId="urn:microsoft.com/office/officeart/2005/8/layout/pyramid1"/>
    <dgm:cxn modelId="{83C8563E-CBA8-4814-9483-97C7A7A30EFE}" srcId="{813D572B-45A7-4460-A594-2306157DE31C}" destId="{203956D6-B71F-4760-8317-71AAC7371E3D}" srcOrd="2" destOrd="0" parTransId="{6A44779B-7F92-4A56-8DE2-774498296AC4}" sibTransId="{2512CBE2-1951-46CB-BBF2-53B00D4EC9F3}"/>
    <dgm:cxn modelId="{E1FDA45C-7E3E-48E3-91EB-C17330D39F4B}" type="presOf" srcId="{813D572B-45A7-4460-A594-2306157DE31C}" destId="{D4E891BB-222C-4B33-B68F-BB170D613886}" srcOrd="0" destOrd="0" presId="urn:microsoft.com/office/officeart/2005/8/layout/pyramid1"/>
    <dgm:cxn modelId="{5D307C5E-E3E0-4326-AAD2-D8263EEE2952}" srcId="{813D572B-45A7-4460-A594-2306157DE31C}" destId="{FA7D29BE-4D13-4D01-AA1E-9A1678DCC05D}" srcOrd="3" destOrd="0" parTransId="{D39DDAC8-6BEC-470F-9DC2-4B3FC500F8B0}" sibTransId="{A9CB3076-7D6F-4278-AE17-1C4452E971EB}"/>
    <dgm:cxn modelId="{1E6F0F45-137B-4311-8D43-7E21D2546202}" type="presOf" srcId="{FA7D29BE-4D13-4D01-AA1E-9A1678DCC05D}" destId="{748F8BF5-268D-4CE6-95E9-2BBA39BE339E}" srcOrd="0" destOrd="0" presId="urn:microsoft.com/office/officeart/2005/8/layout/pyramid1"/>
    <dgm:cxn modelId="{DE8F7448-5C4F-4333-A225-BE0921B1A4C4}" srcId="{813D572B-45A7-4460-A594-2306157DE31C}" destId="{F28C9819-2435-4052-A71B-F4DF2C8BBB43}" srcOrd="0" destOrd="0" parTransId="{14207291-ECFE-4ACF-B5DB-FDCC3F70B172}" sibTransId="{D933C485-C900-4C83-9F5A-CC745291363A}"/>
    <dgm:cxn modelId="{4854DB73-C335-4BF7-974B-FA20B1B8B136}" type="presOf" srcId="{FA7D29BE-4D13-4D01-AA1E-9A1678DCC05D}" destId="{99C5B36C-0170-4CDA-83A8-A6301B67C05F}" srcOrd="1" destOrd="0" presId="urn:microsoft.com/office/officeart/2005/8/layout/pyramid1"/>
    <dgm:cxn modelId="{E8780A89-D55D-4708-85BF-C4CD9C812B9A}" type="presOf" srcId="{203956D6-B71F-4760-8317-71AAC7371E3D}" destId="{EB227AF4-BD48-46B6-A9FC-E45FF71322B3}" srcOrd="0" destOrd="0" presId="urn:microsoft.com/office/officeart/2005/8/layout/pyramid1"/>
    <dgm:cxn modelId="{D601D19C-617C-4577-A4A5-10969E94ECA7}" type="presOf" srcId="{0559B9EC-971F-4902-A085-86F8A4A4F574}" destId="{9E4C264B-3A3D-4F29-9DAA-6AD5EF364195}" srcOrd="1" destOrd="0" presId="urn:microsoft.com/office/officeart/2005/8/layout/pyramid1"/>
    <dgm:cxn modelId="{7DC517BB-948A-48F2-A8BB-82E7B01A4A42}" type="presOf" srcId="{203956D6-B71F-4760-8317-71AAC7371E3D}" destId="{FACD7E34-5633-4383-8DD8-283D068208F1}" srcOrd="1" destOrd="0" presId="urn:microsoft.com/office/officeart/2005/8/layout/pyramid1"/>
    <dgm:cxn modelId="{8B5663C0-993C-4C42-8439-3B0F7C9EEE9C}" type="presOf" srcId="{F28C9819-2435-4052-A71B-F4DF2C8BBB43}" destId="{6B359AC2-AE4D-4369-BFA0-09A5082992ED}" srcOrd="1" destOrd="0" presId="urn:microsoft.com/office/officeart/2005/8/layout/pyramid1"/>
    <dgm:cxn modelId="{F01E43DC-FA28-40B1-AE99-54BBE205D428}" srcId="{813D572B-45A7-4460-A594-2306157DE31C}" destId="{0559B9EC-971F-4902-A085-86F8A4A4F574}" srcOrd="1" destOrd="0" parTransId="{5D2EA5A2-56E3-428E-B38E-FEEF5189A238}" sibTransId="{6F9713E9-E92B-4C1E-967F-7B1E9894F009}"/>
    <dgm:cxn modelId="{A3D4D6E5-EEF9-4C24-B5C9-5E3893F67009}" type="presOf" srcId="{F28C9819-2435-4052-A71B-F4DF2C8BBB43}" destId="{8691E3C2-AEF3-4F67-AC90-46CA9C4E363F}" srcOrd="0" destOrd="0" presId="urn:microsoft.com/office/officeart/2005/8/layout/pyramid1"/>
    <dgm:cxn modelId="{CEF5542C-45FB-4D95-98BD-C44540C20165}" type="presParOf" srcId="{D4E891BB-222C-4B33-B68F-BB170D613886}" destId="{2835D755-105E-40B0-8A5C-B24CE34EB6C7}" srcOrd="0" destOrd="0" presId="urn:microsoft.com/office/officeart/2005/8/layout/pyramid1"/>
    <dgm:cxn modelId="{DD6180E5-876B-4B4A-926B-0EBAD951F157}" type="presParOf" srcId="{2835D755-105E-40B0-8A5C-B24CE34EB6C7}" destId="{8691E3C2-AEF3-4F67-AC90-46CA9C4E363F}" srcOrd="0" destOrd="0" presId="urn:microsoft.com/office/officeart/2005/8/layout/pyramid1"/>
    <dgm:cxn modelId="{8C318735-F213-4D43-849C-F24975190F5F}" type="presParOf" srcId="{2835D755-105E-40B0-8A5C-B24CE34EB6C7}" destId="{6B359AC2-AE4D-4369-BFA0-09A5082992ED}" srcOrd="1" destOrd="0" presId="urn:microsoft.com/office/officeart/2005/8/layout/pyramid1"/>
    <dgm:cxn modelId="{83F3EBA3-265B-4AD2-9B87-D2832ABBE194}" type="presParOf" srcId="{D4E891BB-222C-4B33-B68F-BB170D613886}" destId="{5A725668-249A-4DBA-BB6A-372EC60DE8E3}" srcOrd="1" destOrd="0" presId="urn:microsoft.com/office/officeart/2005/8/layout/pyramid1"/>
    <dgm:cxn modelId="{03019C08-1ECF-433F-BABC-2B22AE96A39E}" type="presParOf" srcId="{5A725668-249A-4DBA-BB6A-372EC60DE8E3}" destId="{8C11420D-C5C2-4FF6-856F-891636E8B2C6}" srcOrd="0" destOrd="0" presId="urn:microsoft.com/office/officeart/2005/8/layout/pyramid1"/>
    <dgm:cxn modelId="{0B1D2863-9444-42AF-83A6-AD387D736702}" type="presParOf" srcId="{5A725668-249A-4DBA-BB6A-372EC60DE8E3}" destId="{9E4C264B-3A3D-4F29-9DAA-6AD5EF364195}" srcOrd="1" destOrd="0" presId="urn:microsoft.com/office/officeart/2005/8/layout/pyramid1"/>
    <dgm:cxn modelId="{689287D6-6E49-4D92-B88F-93D68289EEFC}" type="presParOf" srcId="{D4E891BB-222C-4B33-B68F-BB170D613886}" destId="{56AC2B6F-2E44-46D4-8F19-CE205C727717}" srcOrd="2" destOrd="0" presId="urn:microsoft.com/office/officeart/2005/8/layout/pyramid1"/>
    <dgm:cxn modelId="{EE0A577D-05A9-4FED-B953-5DD8E8C309BB}" type="presParOf" srcId="{56AC2B6F-2E44-46D4-8F19-CE205C727717}" destId="{EB227AF4-BD48-46B6-A9FC-E45FF71322B3}" srcOrd="0" destOrd="0" presId="urn:microsoft.com/office/officeart/2005/8/layout/pyramid1"/>
    <dgm:cxn modelId="{DBD5B539-35E7-4771-B84C-93DD134661AC}" type="presParOf" srcId="{56AC2B6F-2E44-46D4-8F19-CE205C727717}" destId="{FACD7E34-5633-4383-8DD8-283D068208F1}" srcOrd="1" destOrd="0" presId="urn:microsoft.com/office/officeart/2005/8/layout/pyramid1"/>
    <dgm:cxn modelId="{A2A51032-EEDA-4730-9BB0-A7CDDF49B669}" type="presParOf" srcId="{D4E891BB-222C-4B33-B68F-BB170D613886}" destId="{F38A7378-9E9E-4B83-ABAD-8A47DCF142C5}" srcOrd="3" destOrd="0" presId="urn:microsoft.com/office/officeart/2005/8/layout/pyramid1"/>
    <dgm:cxn modelId="{986DBD8C-F3F8-49E7-8200-E3FD25502328}" type="presParOf" srcId="{F38A7378-9E9E-4B83-ABAD-8A47DCF142C5}" destId="{748F8BF5-268D-4CE6-95E9-2BBA39BE339E}" srcOrd="0" destOrd="0" presId="urn:microsoft.com/office/officeart/2005/8/layout/pyramid1"/>
    <dgm:cxn modelId="{9F68BD5C-7D7D-4C9A-A215-B26186A572FA}" type="presParOf" srcId="{F38A7378-9E9E-4B83-ABAD-8A47DCF142C5}" destId="{99C5B36C-0170-4CDA-83A8-A6301B67C05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3D572B-45A7-4460-A594-2306157DE31C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FA7D29BE-4D13-4D01-AA1E-9A1678DCC05D}">
      <dgm:prSet phldrT="[Text]"/>
      <dgm:spPr>
        <a:solidFill>
          <a:schemeClr val="accent3">
            <a:lumMod val="50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err="1">
              <a:solidFill>
                <a:schemeClr val="bg1"/>
              </a:solidFill>
            </a:rPr>
            <a:t>Impactul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acestor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activitati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va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aduce</a:t>
          </a:r>
          <a:r>
            <a:rPr lang="en-US" dirty="0">
              <a:solidFill>
                <a:schemeClr val="bg1"/>
              </a:solidFill>
            </a:rPr>
            <a:t> in  </a:t>
          </a:r>
          <a:r>
            <a:rPr lang="en-US" dirty="0" err="1">
              <a:solidFill>
                <a:schemeClr val="bg1"/>
              </a:solidFill>
            </a:rPr>
            <a:t>scoala</a:t>
          </a:r>
          <a:r>
            <a:rPr lang="en-US" dirty="0">
              <a:solidFill>
                <a:schemeClr val="bg1"/>
              </a:solidFill>
            </a:rPr>
            <a:t> un "</a:t>
          </a:r>
          <a:r>
            <a:rPr lang="en-US" b="1" dirty="0">
              <a:solidFill>
                <a:schemeClr val="bg1"/>
              </a:solidFill>
            </a:rPr>
            <a:t>REGULAMENT ECO</a:t>
          </a:r>
          <a:r>
            <a:rPr lang="en-US" dirty="0">
              <a:solidFill>
                <a:schemeClr val="bg1"/>
              </a:solidFill>
            </a:rPr>
            <a:t>", un colt </a:t>
          </a:r>
          <a:r>
            <a:rPr lang="en-US" dirty="0" err="1">
              <a:solidFill>
                <a:schemeClr val="bg1"/>
              </a:solidFill>
            </a:rPr>
            <a:t>expozitional</a:t>
          </a:r>
          <a:r>
            <a:rPr lang="en-US" dirty="0">
              <a:solidFill>
                <a:schemeClr val="bg1"/>
              </a:solidFill>
            </a:rPr>
            <a:t> cu </a:t>
          </a:r>
          <a:r>
            <a:rPr lang="en-US" dirty="0" err="1">
              <a:solidFill>
                <a:schemeClr val="bg1"/>
              </a:solidFill>
            </a:rPr>
            <a:t>obiecte</a:t>
          </a:r>
          <a:r>
            <a:rPr lang="en-US" dirty="0">
              <a:solidFill>
                <a:schemeClr val="bg1"/>
              </a:solidFill>
            </a:rPr>
            <a:t> de </a:t>
          </a:r>
          <a:r>
            <a:rPr lang="en-US" dirty="0" err="1">
              <a:solidFill>
                <a:schemeClr val="bg1"/>
              </a:solidFill>
            </a:rPr>
            <a:t>arta</a:t>
          </a:r>
          <a:r>
            <a:rPr lang="en-US" dirty="0">
              <a:solidFill>
                <a:schemeClr val="bg1"/>
              </a:solidFill>
            </a:rPr>
            <a:t> din </a:t>
          </a:r>
          <a:r>
            <a:rPr lang="en-US" dirty="0" err="1">
              <a:solidFill>
                <a:schemeClr val="bg1"/>
              </a:solidFill>
            </a:rPr>
            <a:t>materiale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reciclate</a:t>
          </a:r>
          <a:r>
            <a:rPr lang="en-US" dirty="0">
              <a:solidFill>
                <a:schemeClr val="bg1"/>
              </a:solidFill>
            </a:rPr>
            <a:t>.</a:t>
          </a:r>
          <a:endParaRPr lang="en-US" b="1" dirty="0">
            <a:solidFill>
              <a:schemeClr val="bg1"/>
            </a:solidFill>
          </a:endParaRPr>
        </a:p>
      </dgm:t>
    </dgm:pt>
    <dgm:pt modelId="{D39DDAC8-6BEC-470F-9DC2-4B3FC500F8B0}" type="parTrans" cxnId="{5D307C5E-E3E0-4326-AAD2-D8263EEE2952}">
      <dgm:prSet/>
      <dgm:spPr/>
      <dgm:t>
        <a:bodyPr/>
        <a:lstStyle/>
        <a:p>
          <a:endParaRPr lang="en-US"/>
        </a:p>
      </dgm:t>
    </dgm:pt>
    <dgm:pt modelId="{A9CB3076-7D6F-4278-AE17-1C4452E971EB}" type="sibTrans" cxnId="{5D307C5E-E3E0-4326-AAD2-D8263EEE2952}">
      <dgm:prSet/>
      <dgm:spPr/>
      <dgm:t>
        <a:bodyPr/>
        <a:lstStyle/>
        <a:p>
          <a:endParaRPr lang="en-US"/>
        </a:p>
      </dgm:t>
    </dgm:pt>
    <dgm:pt modelId="{F28C9819-2435-4052-A71B-F4DF2C8BBB43}">
      <dgm:prSet phldrT="[Text]" custT="1"/>
      <dgm:spPr>
        <a:solidFill>
          <a:schemeClr val="accent3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1500" dirty="0"/>
        </a:p>
        <a:p>
          <a:endParaRPr lang="en-US" sz="1500" dirty="0"/>
        </a:p>
        <a:p>
          <a:endParaRPr lang="en-US" sz="1500" dirty="0"/>
        </a:p>
        <a:p>
          <a:r>
            <a:rPr lang="en-US" sz="1500" b="0" dirty="0"/>
            <a:t>La </a:t>
          </a:r>
          <a:r>
            <a:rPr lang="en-US" sz="1500" b="0" dirty="0" err="1"/>
            <a:t>elevi</a:t>
          </a:r>
          <a:r>
            <a:rPr lang="en-US" sz="1500" b="0" dirty="0"/>
            <a:t> </a:t>
          </a:r>
          <a:r>
            <a:rPr lang="en-US" sz="1500" b="0" dirty="0" err="1"/>
            <a:t>urmarim</a:t>
          </a:r>
          <a:r>
            <a:rPr lang="en-US" sz="1500" b="0" dirty="0"/>
            <a:t> </a:t>
          </a:r>
        </a:p>
        <a:p>
          <a:r>
            <a:rPr lang="en-US" sz="1400" b="1" dirty="0" err="1"/>
            <a:t>formarea</a:t>
          </a:r>
          <a:r>
            <a:rPr lang="en-US" sz="1400" b="1" dirty="0"/>
            <a:t> </a:t>
          </a:r>
          <a:r>
            <a:rPr lang="en-US" sz="1400" b="1" dirty="0" err="1"/>
            <a:t>unui</a:t>
          </a:r>
          <a:r>
            <a:rPr lang="en-US" sz="1400" b="1" dirty="0"/>
            <a:t> </a:t>
          </a:r>
          <a:r>
            <a:rPr lang="en-US" sz="1400" b="1" dirty="0" err="1"/>
            <a:t>comportament</a:t>
          </a:r>
          <a:endParaRPr lang="en-US" sz="1400" b="1" dirty="0"/>
        </a:p>
        <a:p>
          <a:r>
            <a:rPr lang="en-US" sz="1400" b="1" dirty="0"/>
            <a:t> </a:t>
          </a:r>
          <a:r>
            <a:rPr lang="en-US" sz="1400" b="1" dirty="0" err="1"/>
            <a:t>responsabil</a:t>
          </a:r>
          <a:r>
            <a:rPr lang="en-US" sz="1400" b="1" dirty="0"/>
            <a:t> fata de </a:t>
          </a:r>
          <a:r>
            <a:rPr lang="en-US" sz="1400" b="1" dirty="0" err="1"/>
            <a:t>mediul</a:t>
          </a:r>
          <a:r>
            <a:rPr lang="en-US" sz="1400" b="1" dirty="0"/>
            <a:t> </a:t>
          </a:r>
          <a:r>
            <a:rPr lang="en-US" sz="1400" b="1" dirty="0" err="1"/>
            <a:t>inconjurator</a:t>
          </a:r>
          <a:endParaRPr lang="en-US" sz="1400" b="1" dirty="0"/>
        </a:p>
      </dgm:t>
    </dgm:pt>
    <dgm:pt modelId="{14207291-ECFE-4ACF-B5DB-FDCC3F70B172}" type="parTrans" cxnId="{DE8F7448-5C4F-4333-A225-BE0921B1A4C4}">
      <dgm:prSet/>
      <dgm:spPr/>
      <dgm:t>
        <a:bodyPr/>
        <a:lstStyle/>
        <a:p>
          <a:endParaRPr lang="en-US"/>
        </a:p>
      </dgm:t>
    </dgm:pt>
    <dgm:pt modelId="{D933C485-C900-4C83-9F5A-CC745291363A}" type="sibTrans" cxnId="{DE8F7448-5C4F-4333-A225-BE0921B1A4C4}">
      <dgm:prSet/>
      <dgm:spPr/>
      <dgm:t>
        <a:bodyPr/>
        <a:lstStyle/>
        <a:p>
          <a:endParaRPr lang="en-US"/>
        </a:p>
      </dgm:t>
    </dgm:pt>
    <dgm:pt modelId="{0559B9EC-971F-4902-A085-86F8A4A4F574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en-US" dirty="0">
              <a:solidFill>
                <a:schemeClr val="bg1"/>
              </a:solidFill>
            </a:rPr>
            <a:t>La </a:t>
          </a:r>
          <a:r>
            <a:rPr lang="en-US" dirty="0" err="1">
              <a:solidFill>
                <a:schemeClr val="bg1"/>
              </a:solidFill>
            </a:rPr>
            <a:t>cadrele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didactice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urmarim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dezvoltarea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competentelor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ecologice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si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formarea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unor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cetateni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activi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si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implicati</a:t>
          </a:r>
          <a:r>
            <a:rPr lang="en-US" dirty="0">
              <a:solidFill>
                <a:schemeClr val="bg1"/>
              </a:solidFill>
            </a:rPr>
            <a:t> in </a:t>
          </a:r>
          <a:r>
            <a:rPr lang="en-US" dirty="0" err="1">
              <a:solidFill>
                <a:schemeClr val="bg1"/>
              </a:solidFill>
            </a:rPr>
            <a:t>problemele</a:t>
          </a:r>
          <a:r>
            <a:rPr lang="en-US" dirty="0">
              <a:solidFill>
                <a:schemeClr val="bg1"/>
              </a:solidFill>
            </a:rPr>
            <a:t> </a:t>
          </a:r>
          <a:r>
            <a:rPr lang="en-US" dirty="0" err="1">
              <a:solidFill>
                <a:schemeClr val="bg1"/>
              </a:solidFill>
            </a:rPr>
            <a:t>ecologice</a:t>
          </a:r>
          <a:r>
            <a:rPr lang="en-US" dirty="0">
              <a:solidFill>
                <a:schemeClr val="bg1"/>
              </a:solidFill>
            </a:rPr>
            <a:t>.</a:t>
          </a:r>
        </a:p>
      </dgm:t>
    </dgm:pt>
    <dgm:pt modelId="{6F9713E9-E92B-4C1E-967F-7B1E9894F009}" type="sibTrans" cxnId="{F01E43DC-FA28-40B1-AE99-54BBE205D428}">
      <dgm:prSet/>
      <dgm:spPr/>
      <dgm:t>
        <a:bodyPr/>
        <a:lstStyle/>
        <a:p>
          <a:endParaRPr lang="en-US"/>
        </a:p>
      </dgm:t>
    </dgm:pt>
    <dgm:pt modelId="{5D2EA5A2-56E3-428E-B38E-FEEF5189A238}" type="parTrans" cxnId="{F01E43DC-FA28-40B1-AE99-54BBE205D428}">
      <dgm:prSet/>
      <dgm:spPr/>
      <dgm:t>
        <a:bodyPr/>
        <a:lstStyle/>
        <a:p>
          <a:endParaRPr lang="en-US"/>
        </a:p>
      </dgm:t>
    </dgm:pt>
    <dgm:pt modelId="{203956D6-B71F-4760-8317-71AAC7371E3D}">
      <dgm:prSet phldrT="[Text]"/>
      <dgm:spPr>
        <a:solidFill>
          <a:srgbClr val="00B05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en-US" b="0" dirty="0"/>
            <a:t>Se </a:t>
          </a:r>
          <a:r>
            <a:rPr lang="en-US" b="0" dirty="0" err="1"/>
            <a:t>vor</a:t>
          </a:r>
          <a:r>
            <a:rPr lang="en-US" b="0" dirty="0"/>
            <a:t> </a:t>
          </a:r>
          <a:r>
            <a:rPr lang="en-US" b="0" dirty="0" err="1"/>
            <a:t>aborda</a:t>
          </a:r>
          <a:r>
            <a:rPr lang="en-US" b="0" dirty="0"/>
            <a:t> 4 </a:t>
          </a:r>
          <a:r>
            <a:rPr lang="en-US" b="0" dirty="0" err="1"/>
            <a:t>domenii</a:t>
          </a:r>
          <a:r>
            <a:rPr lang="en-US" b="0" dirty="0"/>
            <a:t>:</a:t>
          </a:r>
        </a:p>
        <a:p>
          <a:pPr algn="ctr"/>
          <a:r>
            <a:rPr lang="en-US" b="1" dirty="0"/>
            <a:t>- </a:t>
          </a:r>
          <a:r>
            <a:rPr lang="en-US" b="1" dirty="0" err="1"/>
            <a:t>managementul</a:t>
          </a:r>
          <a:r>
            <a:rPr lang="en-US" b="1" dirty="0"/>
            <a:t> </a:t>
          </a:r>
          <a:r>
            <a:rPr lang="en-US" b="1" dirty="0" err="1"/>
            <a:t>deseurilor</a:t>
          </a:r>
          <a:r>
            <a:rPr lang="en-US" b="1" dirty="0"/>
            <a:t>;</a:t>
          </a:r>
          <a:endParaRPr lang="en-US" dirty="0"/>
        </a:p>
        <a:p>
          <a:pPr algn="ctr"/>
          <a:r>
            <a:rPr lang="en-US" b="1" dirty="0"/>
            <a:t>- </a:t>
          </a:r>
          <a:r>
            <a:rPr lang="en-US" b="1" dirty="0" err="1"/>
            <a:t>eficentizarea</a:t>
          </a:r>
          <a:r>
            <a:rPr lang="en-US" b="1" dirty="0"/>
            <a:t> </a:t>
          </a:r>
          <a:r>
            <a:rPr lang="en-US" b="1" dirty="0" err="1"/>
            <a:t>transportului</a:t>
          </a:r>
          <a:r>
            <a:rPr lang="en-US" b="1" dirty="0"/>
            <a:t> </a:t>
          </a:r>
          <a:r>
            <a:rPr lang="en-US" b="1" dirty="0" err="1"/>
            <a:t>scolar</a:t>
          </a:r>
          <a:r>
            <a:rPr lang="en-US" b="1" dirty="0"/>
            <a:t>;</a:t>
          </a:r>
          <a:endParaRPr lang="en-US" dirty="0"/>
        </a:p>
        <a:p>
          <a:pPr algn="ctr"/>
          <a:r>
            <a:rPr lang="en-US" b="1" dirty="0"/>
            <a:t>- </a:t>
          </a:r>
          <a:r>
            <a:rPr lang="en-US" b="1" dirty="0" err="1"/>
            <a:t>economisirea</a:t>
          </a:r>
          <a:r>
            <a:rPr lang="en-US" b="1" dirty="0"/>
            <a:t> </a:t>
          </a:r>
          <a:r>
            <a:rPr lang="en-US" b="1" dirty="0" err="1"/>
            <a:t>energiei</a:t>
          </a:r>
          <a:r>
            <a:rPr lang="en-US" b="1" dirty="0"/>
            <a:t> </a:t>
          </a:r>
          <a:r>
            <a:rPr lang="en-US" b="1" dirty="0" err="1"/>
            <a:t>si</a:t>
          </a:r>
          <a:r>
            <a:rPr lang="en-US" b="1" dirty="0"/>
            <a:t> </a:t>
          </a:r>
          <a:r>
            <a:rPr lang="en-US" b="1" dirty="0" err="1"/>
            <a:t>eliminarea</a:t>
          </a:r>
          <a:r>
            <a:rPr lang="en-US" b="1" dirty="0"/>
            <a:t> </a:t>
          </a:r>
          <a:r>
            <a:rPr lang="en-US" b="1" dirty="0" err="1"/>
            <a:t>risipei</a:t>
          </a:r>
          <a:r>
            <a:rPr lang="en-US" b="1" dirty="0"/>
            <a:t> la </a:t>
          </a:r>
          <a:r>
            <a:rPr lang="en-US" b="1" dirty="0" err="1"/>
            <a:t>scoala</a:t>
          </a:r>
          <a:r>
            <a:rPr lang="en-US" b="1" dirty="0"/>
            <a:t> </a:t>
          </a:r>
          <a:r>
            <a:rPr lang="en-US" b="1" dirty="0" err="1"/>
            <a:t>si</a:t>
          </a:r>
          <a:r>
            <a:rPr lang="en-US" b="1" dirty="0"/>
            <a:t> </a:t>
          </a:r>
          <a:r>
            <a:rPr lang="en-US" b="1" dirty="0" err="1"/>
            <a:t>acasa</a:t>
          </a:r>
          <a:r>
            <a:rPr lang="en-US" b="1" dirty="0"/>
            <a:t>;</a:t>
          </a:r>
          <a:endParaRPr lang="en-US" dirty="0"/>
        </a:p>
        <a:p>
          <a:pPr algn="ctr"/>
          <a:r>
            <a:rPr lang="en-US" b="1" dirty="0"/>
            <a:t>- masa </a:t>
          </a:r>
          <a:r>
            <a:rPr lang="en-US" b="1" dirty="0" err="1"/>
            <a:t>verde</a:t>
          </a:r>
          <a:r>
            <a:rPr lang="en-US" b="1" dirty="0"/>
            <a:t> </a:t>
          </a:r>
          <a:r>
            <a:rPr lang="en-US" b="1" dirty="0" err="1"/>
            <a:t>si</a:t>
          </a:r>
          <a:r>
            <a:rPr lang="en-US" b="1" dirty="0"/>
            <a:t> </a:t>
          </a:r>
          <a:r>
            <a:rPr lang="en-US" b="1" dirty="0" err="1"/>
            <a:t>adoptarea</a:t>
          </a:r>
          <a:r>
            <a:rPr lang="en-US" b="1" dirty="0"/>
            <a:t> </a:t>
          </a:r>
          <a:r>
            <a:rPr lang="en-US" b="1" dirty="0" err="1"/>
            <a:t>unui</a:t>
          </a:r>
          <a:r>
            <a:rPr lang="en-US" b="1" dirty="0"/>
            <a:t> </a:t>
          </a:r>
          <a:r>
            <a:rPr lang="en-US" b="1" dirty="0" err="1"/>
            <a:t>stil</a:t>
          </a:r>
          <a:r>
            <a:rPr lang="en-US" b="1" dirty="0"/>
            <a:t> de </a:t>
          </a:r>
          <a:r>
            <a:rPr lang="en-US" b="1" dirty="0" err="1"/>
            <a:t>viata</a:t>
          </a:r>
          <a:r>
            <a:rPr lang="en-US" b="1" dirty="0"/>
            <a:t> </a:t>
          </a:r>
          <a:r>
            <a:rPr lang="en-US" b="1" dirty="0" err="1"/>
            <a:t>sanatos</a:t>
          </a:r>
          <a:r>
            <a:rPr lang="en-US" b="1" dirty="0"/>
            <a:t>.</a:t>
          </a:r>
        </a:p>
      </dgm:t>
    </dgm:pt>
    <dgm:pt modelId="{6A44779B-7F92-4A56-8DE2-774498296AC4}" type="parTrans" cxnId="{83C8563E-CBA8-4814-9483-97C7A7A30EFE}">
      <dgm:prSet/>
      <dgm:spPr/>
      <dgm:t>
        <a:bodyPr/>
        <a:lstStyle/>
        <a:p>
          <a:endParaRPr lang="en-US"/>
        </a:p>
      </dgm:t>
    </dgm:pt>
    <dgm:pt modelId="{2512CBE2-1951-46CB-BBF2-53B00D4EC9F3}" type="sibTrans" cxnId="{83C8563E-CBA8-4814-9483-97C7A7A30EFE}">
      <dgm:prSet/>
      <dgm:spPr/>
      <dgm:t>
        <a:bodyPr/>
        <a:lstStyle/>
        <a:p>
          <a:endParaRPr lang="en-US"/>
        </a:p>
      </dgm:t>
    </dgm:pt>
    <dgm:pt modelId="{D4E891BB-222C-4B33-B68F-BB170D613886}" type="pres">
      <dgm:prSet presAssocID="{813D572B-45A7-4460-A594-2306157DE31C}" presName="Name0" presStyleCnt="0">
        <dgm:presLayoutVars>
          <dgm:dir/>
          <dgm:animLvl val="lvl"/>
          <dgm:resizeHandles val="exact"/>
        </dgm:presLayoutVars>
      </dgm:prSet>
      <dgm:spPr/>
    </dgm:pt>
    <dgm:pt modelId="{2835D755-105E-40B0-8A5C-B24CE34EB6C7}" type="pres">
      <dgm:prSet presAssocID="{F28C9819-2435-4052-A71B-F4DF2C8BBB43}" presName="Name8" presStyleCnt="0"/>
      <dgm:spPr/>
    </dgm:pt>
    <dgm:pt modelId="{8691E3C2-AEF3-4F67-AC90-46CA9C4E363F}" type="pres">
      <dgm:prSet presAssocID="{F28C9819-2435-4052-A71B-F4DF2C8BBB43}" presName="level" presStyleLbl="node1" presStyleIdx="0" presStyleCnt="4" custScaleX="99821" custLinFactNeighborX="0" custLinFactNeighborY="-1057">
        <dgm:presLayoutVars>
          <dgm:chMax val="1"/>
          <dgm:bulletEnabled val="1"/>
        </dgm:presLayoutVars>
      </dgm:prSet>
      <dgm:spPr/>
    </dgm:pt>
    <dgm:pt modelId="{6B359AC2-AE4D-4369-BFA0-09A5082992ED}" type="pres">
      <dgm:prSet presAssocID="{F28C9819-2435-4052-A71B-F4DF2C8BBB4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A725668-249A-4DBA-BB6A-372EC60DE8E3}" type="pres">
      <dgm:prSet presAssocID="{0559B9EC-971F-4902-A085-86F8A4A4F574}" presName="Name8" presStyleCnt="0"/>
      <dgm:spPr/>
    </dgm:pt>
    <dgm:pt modelId="{8C11420D-C5C2-4FF6-856F-891636E8B2C6}" type="pres">
      <dgm:prSet presAssocID="{0559B9EC-971F-4902-A085-86F8A4A4F574}" presName="level" presStyleLbl="node1" presStyleIdx="1" presStyleCnt="4" custScaleX="99821" custScaleY="60650" custLinFactNeighborX="0" custLinFactNeighborY="-1057">
        <dgm:presLayoutVars>
          <dgm:chMax val="1"/>
          <dgm:bulletEnabled val="1"/>
        </dgm:presLayoutVars>
      </dgm:prSet>
      <dgm:spPr/>
    </dgm:pt>
    <dgm:pt modelId="{9E4C264B-3A3D-4F29-9DAA-6AD5EF364195}" type="pres">
      <dgm:prSet presAssocID="{0559B9EC-971F-4902-A085-86F8A4A4F57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6AC2B6F-2E44-46D4-8F19-CE205C727717}" type="pres">
      <dgm:prSet presAssocID="{203956D6-B71F-4760-8317-71AAC7371E3D}" presName="Name8" presStyleCnt="0"/>
      <dgm:spPr/>
    </dgm:pt>
    <dgm:pt modelId="{EB227AF4-BD48-46B6-A9FC-E45FF71322B3}" type="pres">
      <dgm:prSet presAssocID="{203956D6-B71F-4760-8317-71AAC7371E3D}" presName="level" presStyleLbl="node1" presStyleIdx="2" presStyleCnt="4">
        <dgm:presLayoutVars>
          <dgm:chMax val="1"/>
          <dgm:bulletEnabled val="1"/>
        </dgm:presLayoutVars>
      </dgm:prSet>
      <dgm:spPr/>
    </dgm:pt>
    <dgm:pt modelId="{FACD7E34-5633-4383-8DD8-283D068208F1}" type="pres">
      <dgm:prSet presAssocID="{203956D6-B71F-4760-8317-71AAC7371E3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38A7378-9E9E-4B83-ABAD-8A47DCF142C5}" type="pres">
      <dgm:prSet presAssocID="{FA7D29BE-4D13-4D01-AA1E-9A1678DCC05D}" presName="Name8" presStyleCnt="0"/>
      <dgm:spPr/>
    </dgm:pt>
    <dgm:pt modelId="{748F8BF5-268D-4CE6-95E9-2BBA39BE339E}" type="pres">
      <dgm:prSet presAssocID="{FA7D29BE-4D13-4D01-AA1E-9A1678DCC05D}" presName="level" presStyleLbl="node1" presStyleIdx="3" presStyleCnt="4" custScaleY="40070" custLinFactNeighborX="1190" custLinFactNeighborY="-1460">
        <dgm:presLayoutVars>
          <dgm:chMax val="1"/>
          <dgm:bulletEnabled val="1"/>
        </dgm:presLayoutVars>
      </dgm:prSet>
      <dgm:spPr/>
    </dgm:pt>
    <dgm:pt modelId="{99C5B36C-0170-4CDA-83A8-A6301B67C05F}" type="pres">
      <dgm:prSet presAssocID="{FA7D29BE-4D13-4D01-AA1E-9A1678DCC05D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F74843A-A845-4BC8-ADC2-7B76D8516D32}" type="presOf" srcId="{0559B9EC-971F-4902-A085-86F8A4A4F574}" destId="{8C11420D-C5C2-4FF6-856F-891636E8B2C6}" srcOrd="0" destOrd="0" presId="urn:microsoft.com/office/officeart/2005/8/layout/pyramid1"/>
    <dgm:cxn modelId="{83C8563E-CBA8-4814-9483-97C7A7A30EFE}" srcId="{813D572B-45A7-4460-A594-2306157DE31C}" destId="{203956D6-B71F-4760-8317-71AAC7371E3D}" srcOrd="2" destOrd="0" parTransId="{6A44779B-7F92-4A56-8DE2-774498296AC4}" sibTransId="{2512CBE2-1951-46CB-BBF2-53B00D4EC9F3}"/>
    <dgm:cxn modelId="{E1FDA45C-7E3E-48E3-91EB-C17330D39F4B}" type="presOf" srcId="{813D572B-45A7-4460-A594-2306157DE31C}" destId="{D4E891BB-222C-4B33-B68F-BB170D613886}" srcOrd="0" destOrd="0" presId="urn:microsoft.com/office/officeart/2005/8/layout/pyramid1"/>
    <dgm:cxn modelId="{5D307C5E-E3E0-4326-AAD2-D8263EEE2952}" srcId="{813D572B-45A7-4460-A594-2306157DE31C}" destId="{FA7D29BE-4D13-4D01-AA1E-9A1678DCC05D}" srcOrd="3" destOrd="0" parTransId="{D39DDAC8-6BEC-470F-9DC2-4B3FC500F8B0}" sibTransId="{A9CB3076-7D6F-4278-AE17-1C4452E971EB}"/>
    <dgm:cxn modelId="{1E6F0F45-137B-4311-8D43-7E21D2546202}" type="presOf" srcId="{FA7D29BE-4D13-4D01-AA1E-9A1678DCC05D}" destId="{748F8BF5-268D-4CE6-95E9-2BBA39BE339E}" srcOrd="0" destOrd="0" presId="urn:microsoft.com/office/officeart/2005/8/layout/pyramid1"/>
    <dgm:cxn modelId="{DE8F7448-5C4F-4333-A225-BE0921B1A4C4}" srcId="{813D572B-45A7-4460-A594-2306157DE31C}" destId="{F28C9819-2435-4052-A71B-F4DF2C8BBB43}" srcOrd="0" destOrd="0" parTransId="{14207291-ECFE-4ACF-B5DB-FDCC3F70B172}" sibTransId="{D933C485-C900-4C83-9F5A-CC745291363A}"/>
    <dgm:cxn modelId="{4854DB73-C335-4BF7-974B-FA20B1B8B136}" type="presOf" srcId="{FA7D29BE-4D13-4D01-AA1E-9A1678DCC05D}" destId="{99C5B36C-0170-4CDA-83A8-A6301B67C05F}" srcOrd="1" destOrd="0" presId="urn:microsoft.com/office/officeart/2005/8/layout/pyramid1"/>
    <dgm:cxn modelId="{E8780A89-D55D-4708-85BF-C4CD9C812B9A}" type="presOf" srcId="{203956D6-B71F-4760-8317-71AAC7371E3D}" destId="{EB227AF4-BD48-46B6-A9FC-E45FF71322B3}" srcOrd="0" destOrd="0" presId="urn:microsoft.com/office/officeart/2005/8/layout/pyramid1"/>
    <dgm:cxn modelId="{D601D19C-617C-4577-A4A5-10969E94ECA7}" type="presOf" srcId="{0559B9EC-971F-4902-A085-86F8A4A4F574}" destId="{9E4C264B-3A3D-4F29-9DAA-6AD5EF364195}" srcOrd="1" destOrd="0" presId="urn:microsoft.com/office/officeart/2005/8/layout/pyramid1"/>
    <dgm:cxn modelId="{7DC517BB-948A-48F2-A8BB-82E7B01A4A42}" type="presOf" srcId="{203956D6-B71F-4760-8317-71AAC7371E3D}" destId="{FACD7E34-5633-4383-8DD8-283D068208F1}" srcOrd="1" destOrd="0" presId="urn:microsoft.com/office/officeart/2005/8/layout/pyramid1"/>
    <dgm:cxn modelId="{8B5663C0-993C-4C42-8439-3B0F7C9EEE9C}" type="presOf" srcId="{F28C9819-2435-4052-A71B-F4DF2C8BBB43}" destId="{6B359AC2-AE4D-4369-BFA0-09A5082992ED}" srcOrd="1" destOrd="0" presId="urn:microsoft.com/office/officeart/2005/8/layout/pyramid1"/>
    <dgm:cxn modelId="{F01E43DC-FA28-40B1-AE99-54BBE205D428}" srcId="{813D572B-45A7-4460-A594-2306157DE31C}" destId="{0559B9EC-971F-4902-A085-86F8A4A4F574}" srcOrd="1" destOrd="0" parTransId="{5D2EA5A2-56E3-428E-B38E-FEEF5189A238}" sibTransId="{6F9713E9-E92B-4C1E-967F-7B1E9894F009}"/>
    <dgm:cxn modelId="{A3D4D6E5-EEF9-4C24-B5C9-5E3893F67009}" type="presOf" srcId="{F28C9819-2435-4052-A71B-F4DF2C8BBB43}" destId="{8691E3C2-AEF3-4F67-AC90-46CA9C4E363F}" srcOrd="0" destOrd="0" presId="urn:microsoft.com/office/officeart/2005/8/layout/pyramid1"/>
    <dgm:cxn modelId="{CEF5542C-45FB-4D95-98BD-C44540C20165}" type="presParOf" srcId="{D4E891BB-222C-4B33-B68F-BB170D613886}" destId="{2835D755-105E-40B0-8A5C-B24CE34EB6C7}" srcOrd="0" destOrd="0" presId="urn:microsoft.com/office/officeart/2005/8/layout/pyramid1"/>
    <dgm:cxn modelId="{DD6180E5-876B-4B4A-926B-0EBAD951F157}" type="presParOf" srcId="{2835D755-105E-40B0-8A5C-B24CE34EB6C7}" destId="{8691E3C2-AEF3-4F67-AC90-46CA9C4E363F}" srcOrd="0" destOrd="0" presId="urn:microsoft.com/office/officeart/2005/8/layout/pyramid1"/>
    <dgm:cxn modelId="{8C318735-F213-4D43-849C-F24975190F5F}" type="presParOf" srcId="{2835D755-105E-40B0-8A5C-B24CE34EB6C7}" destId="{6B359AC2-AE4D-4369-BFA0-09A5082992ED}" srcOrd="1" destOrd="0" presId="urn:microsoft.com/office/officeart/2005/8/layout/pyramid1"/>
    <dgm:cxn modelId="{83F3EBA3-265B-4AD2-9B87-D2832ABBE194}" type="presParOf" srcId="{D4E891BB-222C-4B33-B68F-BB170D613886}" destId="{5A725668-249A-4DBA-BB6A-372EC60DE8E3}" srcOrd="1" destOrd="0" presId="urn:microsoft.com/office/officeart/2005/8/layout/pyramid1"/>
    <dgm:cxn modelId="{03019C08-1ECF-433F-BABC-2B22AE96A39E}" type="presParOf" srcId="{5A725668-249A-4DBA-BB6A-372EC60DE8E3}" destId="{8C11420D-C5C2-4FF6-856F-891636E8B2C6}" srcOrd="0" destOrd="0" presId="urn:microsoft.com/office/officeart/2005/8/layout/pyramid1"/>
    <dgm:cxn modelId="{0B1D2863-9444-42AF-83A6-AD387D736702}" type="presParOf" srcId="{5A725668-249A-4DBA-BB6A-372EC60DE8E3}" destId="{9E4C264B-3A3D-4F29-9DAA-6AD5EF364195}" srcOrd="1" destOrd="0" presId="urn:microsoft.com/office/officeart/2005/8/layout/pyramid1"/>
    <dgm:cxn modelId="{689287D6-6E49-4D92-B88F-93D68289EEFC}" type="presParOf" srcId="{D4E891BB-222C-4B33-B68F-BB170D613886}" destId="{56AC2B6F-2E44-46D4-8F19-CE205C727717}" srcOrd="2" destOrd="0" presId="urn:microsoft.com/office/officeart/2005/8/layout/pyramid1"/>
    <dgm:cxn modelId="{EE0A577D-05A9-4FED-B953-5DD8E8C309BB}" type="presParOf" srcId="{56AC2B6F-2E44-46D4-8F19-CE205C727717}" destId="{EB227AF4-BD48-46B6-A9FC-E45FF71322B3}" srcOrd="0" destOrd="0" presId="urn:microsoft.com/office/officeart/2005/8/layout/pyramid1"/>
    <dgm:cxn modelId="{DBD5B539-35E7-4771-B84C-93DD134661AC}" type="presParOf" srcId="{56AC2B6F-2E44-46D4-8F19-CE205C727717}" destId="{FACD7E34-5633-4383-8DD8-283D068208F1}" srcOrd="1" destOrd="0" presId="urn:microsoft.com/office/officeart/2005/8/layout/pyramid1"/>
    <dgm:cxn modelId="{A2A51032-EEDA-4730-9BB0-A7CDDF49B669}" type="presParOf" srcId="{D4E891BB-222C-4B33-B68F-BB170D613886}" destId="{F38A7378-9E9E-4B83-ABAD-8A47DCF142C5}" srcOrd="3" destOrd="0" presId="urn:microsoft.com/office/officeart/2005/8/layout/pyramid1"/>
    <dgm:cxn modelId="{986DBD8C-F3F8-49E7-8200-E3FD25502328}" type="presParOf" srcId="{F38A7378-9E9E-4B83-ABAD-8A47DCF142C5}" destId="{748F8BF5-268D-4CE6-95E9-2BBA39BE339E}" srcOrd="0" destOrd="0" presId="urn:microsoft.com/office/officeart/2005/8/layout/pyramid1"/>
    <dgm:cxn modelId="{9F68BD5C-7D7D-4C9A-A215-B26186A572FA}" type="presParOf" srcId="{F38A7378-9E9E-4B83-ABAD-8A47DCF142C5}" destId="{99C5B36C-0170-4CDA-83A8-A6301B67C05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34D464-14A9-417D-8B29-0699943F916C}" type="doc">
      <dgm:prSet loTypeId="urn:microsoft.com/office/officeart/2005/8/layout/hProcess3" loCatId="process" qsTypeId="urn:microsoft.com/office/officeart/2005/8/quickstyle/3d1" qsCatId="3D" csTypeId="urn:microsoft.com/office/officeart/2005/8/colors/colorful5" csCatId="colorful" phldr="1"/>
      <dgm:spPr/>
    </dgm:pt>
    <dgm:pt modelId="{95986D2B-F1E8-4BD3-AAEA-A2570C8CB49B}">
      <dgm:prSet phldrT="[Text]"/>
      <dgm:spPr/>
      <dgm:t>
        <a:bodyPr/>
        <a:lstStyle/>
        <a:p>
          <a:r>
            <a: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Notă:</a:t>
          </a:r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Numărul mobilităţilor poate varia în funcţie de bugetul alocat de ANPCDEFP, acesta fiind specificat în cadrul fiecarui apel.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EB91A9-66A5-4F3C-AD86-271C5F231850}" type="parTrans" cxnId="{F692C4F4-1934-426D-856D-512E70D935D6}">
      <dgm:prSet/>
      <dgm:spPr/>
      <dgm:t>
        <a:bodyPr/>
        <a:lstStyle/>
        <a:p>
          <a:endParaRPr lang="en-US"/>
        </a:p>
      </dgm:t>
    </dgm:pt>
    <dgm:pt modelId="{3FFDAAF4-876A-4D10-B985-FB4CCD410A8C}" type="sibTrans" cxnId="{F692C4F4-1934-426D-856D-512E70D935D6}">
      <dgm:prSet/>
      <dgm:spPr/>
      <dgm:t>
        <a:bodyPr/>
        <a:lstStyle/>
        <a:p>
          <a:endParaRPr lang="en-US"/>
        </a:p>
      </dgm:t>
    </dgm:pt>
    <dgm:pt modelId="{6759C621-80F0-4D95-9DDC-F43A2DC6953D}" type="pres">
      <dgm:prSet presAssocID="{5B34D464-14A9-417D-8B29-0699943F916C}" presName="Name0" presStyleCnt="0">
        <dgm:presLayoutVars>
          <dgm:dir/>
          <dgm:animLvl val="lvl"/>
          <dgm:resizeHandles val="exact"/>
        </dgm:presLayoutVars>
      </dgm:prSet>
      <dgm:spPr/>
    </dgm:pt>
    <dgm:pt modelId="{FC209D39-160E-41DF-B220-EF0AAB0ADCDD}" type="pres">
      <dgm:prSet presAssocID="{5B34D464-14A9-417D-8B29-0699943F916C}" presName="dummy" presStyleCnt="0"/>
      <dgm:spPr/>
    </dgm:pt>
    <dgm:pt modelId="{1C404127-268D-4FA7-BF29-92157C1F1456}" type="pres">
      <dgm:prSet presAssocID="{5B34D464-14A9-417D-8B29-0699943F916C}" presName="linH" presStyleCnt="0"/>
      <dgm:spPr/>
    </dgm:pt>
    <dgm:pt modelId="{57451B55-5596-4527-BB51-2FF6536FF471}" type="pres">
      <dgm:prSet presAssocID="{5B34D464-14A9-417D-8B29-0699943F916C}" presName="padding1" presStyleCnt="0"/>
      <dgm:spPr/>
    </dgm:pt>
    <dgm:pt modelId="{B922765E-6BE7-4DE6-AF75-A417FB3D947F}" type="pres">
      <dgm:prSet presAssocID="{95986D2B-F1E8-4BD3-AAEA-A2570C8CB49B}" presName="linV" presStyleCnt="0"/>
      <dgm:spPr/>
    </dgm:pt>
    <dgm:pt modelId="{D29939F5-8E06-4B5C-873A-2EE6D9E590C7}" type="pres">
      <dgm:prSet presAssocID="{95986D2B-F1E8-4BD3-AAEA-A2570C8CB49B}" presName="spVertical1" presStyleCnt="0"/>
      <dgm:spPr/>
    </dgm:pt>
    <dgm:pt modelId="{69613D05-1E49-47C0-8B17-96635CE4A986}" type="pres">
      <dgm:prSet presAssocID="{95986D2B-F1E8-4BD3-AAEA-A2570C8CB49B}" presName="parTx" presStyleLbl="revTx" presStyleIdx="0" presStyleCnt="1" custScaleX="179639" custScaleY="100539" custLinFactNeighborX="-9294">
        <dgm:presLayoutVars>
          <dgm:chMax val="0"/>
          <dgm:chPref val="0"/>
          <dgm:bulletEnabled val="1"/>
        </dgm:presLayoutVars>
      </dgm:prSet>
      <dgm:spPr/>
    </dgm:pt>
    <dgm:pt modelId="{FC84B299-B832-4551-BBAB-F8A9544FA903}" type="pres">
      <dgm:prSet presAssocID="{95986D2B-F1E8-4BD3-AAEA-A2570C8CB49B}" presName="spVertical2" presStyleCnt="0"/>
      <dgm:spPr/>
    </dgm:pt>
    <dgm:pt modelId="{0646392A-47EA-477E-A822-0D9A6D1D6E4C}" type="pres">
      <dgm:prSet presAssocID="{95986D2B-F1E8-4BD3-AAEA-A2570C8CB49B}" presName="spVertical3" presStyleCnt="0"/>
      <dgm:spPr/>
    </dgm:pt>
    <dgm:pt modelId="{7F44F846-AF29-4A92-A9B4-79EA08AC2596}" type="pres">
      <dgm:prSet presAssocID="{5B34D464-14A9-417D-8B29-0699943F916C}" presName="padding2" presStyleCnt="0"/>
      <dgm:spPr/>
    </dgm:pt>
    <dgm:pt modelId="{44BA1871-B46C-43D8-9BC0-362CA9CF6615}" type="pres">
      <dgm:prSet presAssocID="{5B34D464-14A9-417D-8B29-0699943F916C}" presName="negArrow" presStyleCnt="0"/>
      <dgm:spPr/>
    </dgm:pt>
    <dgm:pt modelId="{86731F78-82DD-4173-AD37-F1B0FDEA8146}" type="pres">
      <dgm:prSet presAssocID="{5B34D464-14A9-417D-8B29-0699943F916C}" presName="backgroundArrow" presStyleLbl="node1" presStyleIdx="0" presStyleCnt="1" custLinFactNeighborY="7721"/>
      <dgm:spPr/>
    </dgm:pt>
  </dgm:ptLst>
  <dgm:cxnLst>
    <dgm:cxn modelId="{037E4C4A-F9E7-429F-A5EB-B9A786B3D719}" type="presOf" srcId="{95986D2B-F1E8-4BD3-AAEA-A2570C8CB49B}" destId="{69613D05-1E49-47C0-8B17-96635CE4A986}" srcOrd="0" destOrd="0" presId="urn:microsoft.com/office/officeart/2005/8/layout/hProcess3"/>
    <dgm:cxn modelId="{FB9757C6-93A2-4D75-8760-89769D8D32E3}" type="presOf" srcId="{5B34D464-14A9-417D-8B29-0699943F916C}" destId="{6759C621-80F0-4D95-9DDC-F43A2DC6953D}" srcOrd="0" destOrd="0" presId="urn:microsoft.com/office/officeart/2005/8/layout/hProcess3"/>
    <dgm:cxn modelId="{F692C4F4-1934-426D-856D-512E70D935D6}" srcId="{5B34D464-14A9-417D-8B29-0699943F916C}" destId="{95986D2B-F1E8-4BD3-AAEA-A2570C8CB49B}" srcOrd="0" destOrd="0" parTransId="{92EB91A9-66A5-4F3C-AD86-271C5F231850}" sibTransId="{3FFDAAF4-876A-4D10-B985-FB4CCD410A8C}"/>
    <dgm:cxn modelId="{D0409663-194A-42D3-9F7E-0AB86B9EBEA5}" type="presParOf" srcId="{6759C621-80F0-4D95-9DDC-F43A2DC6953D}" destId="{FC209D39-160E-41DF-B220-EF0AAB0ADCDD}" srcOrd="0" destOrd="0" presId="urn:microsoft.com/office/officeart/2005/8/layout/hProcess3"/>
    <dgm:cxn modelId="{EB049B24-8789-4848-A66E-3282CDD1A3B4}" type="presParOf" srcId="{6759C621-80F0-4D95-9DDC-F43A2DC6953D}" destId="{1C404127-268D-4FA7-BF29-92157C1F1456}" srcOrd="1" destOrd="0" presId="urn:microsoft.com/office/officeart/2005/8/layout/hProcess3"/>
    <dgm:cxn modelId="{FA2611DE-E7AC-4730-94BB-8BBDFEF274C0}" type="presParOf" srcId="{1C404127-268D-4FA7-BF29-92157C1F1456}" destId="{57451B55-5596-4527-BB51-2FF6536FF471}" srcOrd="0" destOrd="0" presId="urn:microsoft.com/office/officeart/2005/8/layout/hProcess3"/>
    <dgm:cxn modelId="{BD827A31-0D66-4C31-A9FE-AABA33B3D516}" type="presParOf" srcId="{1C404127-268D-4FA7-BF29-92157C1F1456}" destId="{B922765E-6BE7-4DE6-AF75-A417FB3D947F}" srcOrd="1" destOrd="0" presId="urn:microsoft.com/office/officeart/2005/8/layout/hProcess3"/>
    <dgm:cxn modelId="{EEB912C3-7D2A-4921-ADA3-3CF750A365B9}" type="presParOf" srcId="{B922765E-6BE7-4DE6-AF75-A417FB3D947F}" destId="{D29939F5-8E06-4B5C-873A-2EE6D9E590C7}" srcOrd="0" destOrd="0" presId="urn:microsoft.com/office/officeart/2005/8/layout/hProcess3"/>
    <dgm:cxn modelId="{7BADBF67-BC10-4F10-8C4F-5266676A333F}" type="presParOf" srcId="{B922765E-6BE7-4DE6-AF75-A417FB3D947F}" destId="{69613D05-1E49-47C0-8B17-96635CE4A986}" srcOrd="1" destOrd="0" presId="urn:microsoft.com/office/officeart/2005/8/layout/hProcess3"/>
    <dgm:cxn modelId="{69C43BB9-F900-47B1-9711-06D12C01A795}" type="presParOf" srcId="{B922765E-6BE7-4DE6-AF75-A417FB3D947F}" destId="{FC84B299-B832-4551-BBAB-F8A9544FA903}" srcOrd="2" destOrd="0" presId="urn:microsoft.com/office/officeart/2005/8/layout/hProcess3"/>
    <dgm:cxn modelId="{C60175B6-11CD-41DB-91BB-8EC642296F7B}" type="presParOf" srcId="{B922765E-6BE7-4DE6-AF75-A417FB3D947F}" destId="{0646392A-47EA-477E-A822-0D9A6D1D6E4C}" srcOrd="3" destOrd="0" presId="urn:microsoft.com/office/officeart/2005/8/layout/hProcess3"/>
    <dgm:cxn modelId="{0D7C4D33-BBE6-41E6-AB54-8737D1FE7FE6}" type="presParOf" srcId="{1C404127-268D-4FA7-BF29-92157C1F1456}" destId="{7F44F846-AF29-4A92-A9B4-79EA08AC2596}" srcOrd="2" destOrd="0" presId="urn:microsoft.com/office/officeart/2005/8/layout/hProcess3"/>
    <dgm:cxn modelId="{5D570565-E0F1-47B8-8B5D-71D118C0AA58}" type="presParOf" srcId="{1C404127-268D-4FA7-BF29-92157C1F1456}" destId="{44BA1871-B46C-43D8-9BC0-362CA9CF6615}" srcOrd="3" destOrd="0" presId="urn:microsoft.com/office/officeart/2005/8/layout/hProcess3"/>
    <dgm:cxn modelId="{E56E4BAD-29AA-4C58-BD7C-F66480FBF830}" type="presParOf" srcId="{1C404127-268D-4FA7-BF29-92157C1F1456}" destId="{86731F78-82DD-4173-AD37-F1B0FDEA8146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6E3D6E-F820-4870-BB95-66DA6C5AD76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0FA87A-734B-4513-84E2-025DD90497E2}">
      <dgm:prSet phldrT="[Text]" custT="1"/>
      <dgm:spPr/>
      <dgm:t>
        <a:bodyPr/>
        <a:lstStyle/>
        <a:p>
          <a:pPr algn="l"/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Obiectiv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just"/>
          <a:r>
            <a:rPr lang="en-US" sz="1800" b="1" dirty="0" err="1"/>
            <a:t>Dezvoltarea</a:t>
          </a:r>
          <a:r>
            <a:rPr lang="en-US" sz="1800" b="1" dirty="0"/>
            <a:t> </a:t>
          </a:r>
          <a:r>
            <a:rPr lang="en-US" sz="1800" b="1" dirty="0" err="1"/>
            <a:t>capacitatii</a:t>
          </a:r>
          <a:r>
            <a:rPr lang="en-US" sz="1800" b="1" dirty="0"/>
            <a:t> de </a:t>
          </a:r>
          <a:r>
            <a:rPr lang="en-US" sz="1800" b="1" dirty="0" err="1"/>
            <a:t>integrare</a:t>
          </a:r>
          <a:r>
            <a:rPr lang="en-US" sz="1800" b="1" dirty="0"/>
            <a:t> socio-</a:t>
          </a:r>
          <a:r>
            <a:rPr lang="en-US" sz="1800" b="1" dirty="0" err="1"/>
            <a:t>culturala</a:t>
          </a:r>
          <a:r>
            <a:rPr lang="en-US" sz="1800" b="1" dirty="0"/>
            <a:t>, </a:t>
          </a:r>
          <a:r>
            <a:rPr lang="en-US" sz="1800" b="1" dirty="0" err="1"/>
            <a:t>etnica</a:t>
          </a:r>
          <a:r>
            <a:rPr lang="en-US" sz="1800" b="1" dirty="0"/>
            <a:t>, </a:t>
          </a:r>
          <a:r>
            <a:rPr lang="en-US" sz="1800" b="1" dirty="0" err="1"/>
            <a:t>religioasa</a:t>
          </a:r>
          <a:r>
            <a:rPr lang="en-US" sz="1800" b="1" dirty="0"/>
            <a:t>, </a:t>
          </a:r>
          <a:r>
            <a:rPr lang="en-US" sz="1800" b="1" dirty="0" err="1"/>
            <a:t>sexuala</a:t>
          </a:r>
          <a:r>
            <a:rPr lang="en-US" sz="1800" b="1" dirty="0"/>
            <a:t>, </a:t>
          </a:r>
          <a:r>
            <a:rPr lang="en-US" sz="1800" b="1" dirty="0" err="1"/>
            <a:t>precum</a:t>
          </a:r>
          <a:r>
            <a:rPr lang="en-US" sz="1800" b="1" dirty="0"/>
            <a:t> </a:t>
          </a:r>
          <a:r>
            <a:rPr lang="en-US" sz="1800" b="1" dirty="0" err="1"/>
            <a:t>si</a:t>
          </a:r>
          <a:r>
            <a:rPr lang="en-US" sz="1800" b="1" dirty="0"/>
            <a:t> a </a:t>
          </a:r>
          <a:r>
            <a:rPr lang="en-US" sz="1800" b="1" dirty="0" err="1"/>
            <a:t>elevilor</a:t>
          </a:r>
          <a:r>
            <a:rPr lang="en-US" sz="1800" b="1" dirty="0"/>
            <a:t> cu CES in </a:t>
          </a:r>
          <a:r>
            <a:rPr lang="en-US" sz="1800" b="1" dirty="0" err="1"/>
            <a:t>comunitate</a:t>
          </a:r>
          <a:r>
            <a:rPr lang="en-US" sz="1800" b="1" dirty="0"/>
            <a:t>, </a:t>
          </a:r>
          <a:r>
            <a:rPr lang="en-US" sz="1800" b="1" dirty="0" err="1"/>
            <a:t>implicand</a:t>
          </a:r>
          <a:r>
            <a:rPr lang="en-US" sz="1800" b="1" dirty="0"/>
            <a:t> in </a:t>
          </a:r>
          <a:r>
            <a:rPr lang="en-US" sz="1800" b="1" dirty="0" err="1"/>
            <a:t>mobilitati</a:t>
          </a:r>
          <a:r>
            <a:rPr lang="en-US" sz="1800" b="1" dirty="0"/>
            <a:t> 4 </a:t>
          </a:r>
          <a:r>
            <a:rPr lang="en-US" sz="1800" b="1" dirty="0" err="1"/>
            <a:t>profesori</a:t>
          </a:r>
          <a:r>
            <a:rPr lang="en-US" sz="1800" b="1" dirty="0"/>
            <a:t> </a:t>
          </a:r>
          <a:r>
            <a:rPr lang="en-US" sz="1800" b="1" dirty="0" err="1"/>
            <a:t>si</a:t>
          </a:r>
          <a:r>
            <a:rPr lang="en-US" sz="1800" b="1" dirty="0"/>
            <a:t> 8 </a:t>
          </a:r>
          <a:r>
            <a:rPr lang="en-US" sz="1800" b="1" dirty="0" err="1"/>
            <a:t>elevi</a:t>
          </a:r>
          <a:r>
            <a:rPr lang="en-US" sz="1800" b="1" dirty="0"/>
            <a:t>, </a:t>
          </a:r>
          <a:r>
            <a:rPr lang="en-US" sz="1800" b="1" dirty="0" err="1"/>
            <a:t>pe</a:t>
          </a:r>
          <a:r>
            <a:rPr lang="en-US" sz="1800" b="1" dirty="0"/>
            <a:t> </a:t>
          </a:r>
          <a:r>
            <a:rPr lang="en-US" sz="1800" b="1" dirty="0" err="1"/>
            <a:t>parcursul</a:t>
          </a:r>
          <a:r>
            <a:rPr lang="en-US" sz="1800" b="1" dirty="0"/>
            <a:t> </a:t>
          </a:r>
          <a:r>
            <a:rPr lang="en-US" sz="1800" b="1" dirty="0" err="1"/>
            <a:t>anului</a:t>
          </a:r>
          <a:r>
            <a:rPr lang="en-US" sz="1800" b="1" dirty="0"/>
            <a:t> </a:t>
          </a:r>
          <a:r>
            <a:rPr lang="en-US" sz="1800" b="1" dirty="0" err="1"/>
            <a:t>scolar</a:t>
          </a:r>
          <a:r>
            <a:rPr lang="en-US" sz="1800" b="1" dirty="0"/>
            <a:t> 2024-2025</a:t>
          </a:r>
        </a:p>
      </dgm:t>
    </dgm:pt>
    <dgm:pt modelId="{59284BCB-BEE3-4EC1-BB52-C3095138ECCB}" type="parTrans" cxnId="{ED5B9E2E-73ED-4EFC-B09B-91D769C5CBCC}">
      <dgm:prSet/>
      <dgm:spPr/>
      <dgm:t>
        <a:bodyPr/>
        <a:lstStyle/>
        <a:p>
          <a:endParaRPr lang="en-US"/>
        </a:p>
      </dgm:t>
    </dgm:pt>
    <dgm:pt modelId="{37EB94B0-ED07-4F5D-AC3E-0318B939EE3E}" type="sibTrans" cxnId="{ED5B9E2E-73ED-4EFC-B09B-91D769C5CBCC}">
      <dgm:prSet/>
      <dgm:spPr/>
      <dgm:t>
        <a:bodyPr/>
        <a:lstStyle/>
        <a:p>
          <a:endParaRPr lang="en-US"/>
        </a:p>
      </dgm:t>
    </dgm:pt>
    <dgm:pt modelId="{96C72681-0FAC-4F30-90AB-9C6BFD297F25}">
      <dgm:prSet phldrT="[Text]" custT="1"/>
      <dgm:spPr/>
      <dgm:t>
        <a:bodyPr/>
        <a:lstStyle/>
        <a:p>
          <a:pPr algn="l"/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Obiectiv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2</a:t>
          </a:r>
          <a:endParaRPr lang="en-US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just"/>
          <a:r>
            <a:rPr lang="en-US" sz="1800" b="1" dirty="0" err="1"/>
            <a:t>Cresterea</a:t>
          </a:r>
          <a:r>
            <a:rPr lang="en-US" sz="1800" b="1" dirty="0"/>
            <a:t> </a:t>
          </a:r>
          <a:r>
            <a:rPr lang="en-US" sz="1800" b="1" dirty="0" err="1"/>
            <a:t>nivelului</a:t>
          </a:r>
          <a:r>
            <a:rPr lang="en-US" sz="1800" b="1" dirty="0"/>
            <a:t> de </a:t>
          </a:r>
          <a:r>
            <a:rPr lang="en-US" sz="1800" b="1" dirty="0" err="1"/>
            <a:t>digitalizare</a:t>
          </a:r>
          <a:r>
            <a:rPr lang="en-US" sz="1800" b="1" dirty="0"/>
            <a:t> </a:t>
          </a:r>
          <a:r>
            <a:rPr lang="en-US" sz="1800" b="1" dirty="0" err="1"/>
            <a:t>si</a:t>
          </a:r>
          <a:r>
            <a:rPr lang="en-US" sz="1800" b="1" dirty="0"/>
            <a:t> a </a:t>
          </a:r>
          <a:r>
            <a:rPr lang="en-US" sz="1800" b="1" dirty="0" err="1"/>
            <a:t>vizibilitatii</a:t>
          </a:r>
          <a:r>
            <a:rPr lang="en-US" sz="1800" b="1" dirty="0"/>
            <a:t> </a:t>
          </a:r>
          <a:r>
            <a:rPr lang="en-US" sz="1800" b="1" dirty="0" err="1"/>
            <a:t>programelor</a:t>
          </a:r>
          <a:r>
            <a:rPr lang="en-US" sz="1800" b="1" dirty="0"/>
            <a:t> </a:t>
          </a:r>
          <a:r>
            <a:rPr lang="en-US" sz="1800" b="1" dirty="0" err="1"/>
            <a:t>educationale</a:t>
          </a:r>
          <a:r>
            <a:rPr lang="en-US" sz="1800" b="1" dirty="0"/>
            <a:t> </a:t>
          </a:r>
          <a:r>
            <a:rPr lang="en-US" sz="1800" b="1" dirty="0" err="1"/>
            <a:t>oferite</a:t>
          </a:r>
          <a:r>
            <a:rPr lang="en-US" sz="1800" b="1" dirty="0"/>
            <a:t> de </a:t>
          </a:r>
          <a:r>
            <a:rPr lang="en-US" sz="1800" b="1" dirty="0" err="1"/>
            <a:t>scoala</a:t>
          </a:r>
          <a:r>
            <a:rPr lang="en-US" sz="1800" b="1" dirty="0"/>
            <a:t>, in </a:t>
          </a:r>
          <a:r>
            <a:rPr lang="en-US" sz="1800" b="1" dirty="0" err="1"/>
            <a:t>mediul</a:t>
          </a:r>
          <a:r>
            <a:rPr lang="en-US" sz="1800" b="1" dirty="0"/>
            <a:t> online, </a:t>
          </a:r>
          <a:r>
            <a:rPr lang="en-US" sz="1800" b="1" dirty="0" err="1"/>
            <a:t>prin</a:t>
          </a:r>
          <a:r>
            <a:rPr lang="en-US" sz="1800" b="1" dirty="0"/>
            <a:t> </a:t>
          </a:r>
          <a:r>
            <a:rPr lang="en-US" sz="1800" b="1" dirty="0" err="1"/>
            <a:t>participarea</a:t>
          </a:r>
          <a:r>
            <a:rPr lang="en-US" sz="1800" b="1" dirty="0"/>
            <a:t> a 4 </a:t>
          </a:r>
          <a:r>
            <a:rPr lang="en-US" sz="1800" b="1" dirty="0" err="1"/>
            <a:t>profesori</a:t>
          </a:r>
          <a:r>
            <a:rPr lang="en-US" sz="1800" b="1" dirty="0"/>
            <a:t> </a:t>
          </a:r>
          <a:r>
            <a:rPr lang="en-US" sz="1800" b="1" dirty="0" err="1"/>
            <a:t>si</a:t>
          </a:r>
          <a:r>
            <a:rPr lang="en-US" sz="1800" b="1" dirty="0"/>
            <a:t> 8 </a:t>
          </a:r>
          <a:r>
            <a:rPr lang="en-US" sz="1800" b="1" dirty="0" err="1"/>
            <a:t>elevi</a:t>
          </a:r>
          <a:r>
            <a:rPr lang="en-US" sz="1800" b="1" dirty="0"/>
            <a:t> la </a:t>
          </a:r>
          <a:r>
            <a:rPr lang="en-US" sz="1800" b="1" dirty="0" err="1"/>
            <a:t>mobilitati</a:t>
          </a:r>
          <a:r>
            <a:rPr lang="en-US" sz="1800" b="1" dirty="0"/>
            <a:t>, </a:t>
          </a:r>
          <a:r>
            <a:rPr lang="en-US" sz="1800" b="1" dirty="0" err="1"/>
            <a:t>pe</a:t>
          </a:r>
          <a:r>
            <a:rPr lang="en-US" sz="1800" b="1" dirty="0"/>
            <a:t> </a:t>
          </a:r>
          <a:r>
            <a:rPr lang="en-US" sz="1800" b="1" dirty="0" err="1"/>
            <a:t>parcursul</a:t>
          </a:r>
          <a:r>
            <a:rPr lang="en-US" sz="1800" b="1" dirty="0"/>
            <a:t> </a:t>
          </a:r>
          <a:r>
            <a:rPr lang="en-US" sz="1800" b="1" dirty="0" err="1"/>
            <a:t>anului</a:t>
          </a:r>
          <a:r>
            <a:rPr lang="en-US" sz="1800" b="1" dirty="0"/>
            <a:t> </a:t>
          </a:r>
          <a:r>
            <a:rPr lang="en-US" sz="1800" b="1" dirty="0" err="1"/>
            <a:t>scolar</a:t>
          </a:r>
          <a:r>
            <a:rPr lang="en-US" sz="1800" b="1" dirty="0"/>
            <a:t> 2024-2025</a:t>
          </a:r>
        </a:p>
      </dgm:t>
    </dgm:pt>
    <dgm:pt modelId="{7B4B4E54-1A7F-4A17-A9E2-89759F7B79FC}" type="parTrans" cxnId="{B2DD0329-89F2-4E22-8FAB-7BAE0AA8FCC1}">
      <dgm:prSet/>
      <dgm:spPr/>
      <dgm:t>
        <a:bodyPr/>
        <a:lstStyle/>
        <a:p>
          <a:endParaRPr lang="en-US"/>
        </a:p>
      </dgm:t>
    </dgm:pt>
    <dgm:pt modelId="{FB52B457-1D58-4C87-B4E7-A503B48FA940}" type="sibTrans" cxnId="{B2DD0329-89F2-4E22-8FAB-7BAE0AA8FCC1}">
      <dgm:prSet/>
      <dgm:spPr/>
      <dgm:t>
        <a:bodyPr/>
        <a:lstStyle/>
        <a:p>
          <a:endParaRPr lang="en-US"/>
        </a:p>
      </dgm:t>
    </dgm:pt>
    <dgm:pt modelId="{0F8AE2C7-55C0-481B-BF3F-1840B66E453A}" type="pres">
      <dgm:prSet presAssocID="{2B6E3D6E-F820-4870-BB95-66DA6C5AD766}" presName="linear" presStyleCnt="0">
        <dgm:presLayoutVars>
          <dgm:animLvl val="lvl"/>
          <dgm:resizeHandles val="exact"/>
        </dgm:presLayoutVars>
      </dgm:prSet>
      <dgm:spPr/>
    </dgm:pt>
    <dgm:pt modelId="{47423204-13B7-4414-A242-44AAADB3DFE3}" type="pres">
      <dgm:prSet presAssocID="{F30FA87A-734B-4513-84E2-025DD90497E2}" presName="parentText" presStyleLbl="node1" presStyleIdx="0" presStyleCnt="2" custLinFactY="-2202" custLinFactNeighborX="1774" custLinFactNeighborY="-100000">
        <dgm:presLayoutVars>
          <dgm:chMax val="0"/>
          <dgm:bulletEnabled val="1"/>
        </dgm:presLayoutVars>
      </dgm:prSet>
      <dgm:spPr/>
    </dgm:pt>
    <dgm:pt modelId="{1613250C-3369-461D-B5E6-DD75F6A1F317}" type="pres">
      <dgm:prSet presAssocID="{37EB94B0-ED07-4F5D-AC3E-0318B939EE3E}" presName="spacer" presStyleCnt="0"/>
      <dgm:spPr/>
    </dgm:pt>
    <dgm:pt modelId="{34A18928-CE84-472C-887E-7E0092AF0284}" type="pres">
      <dgm:prSet presAssocID="{96C72681-0FAC-4F30-90AB-9C6BFD297F2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2DD0329-89F2-4E22-8FAB-7BAE0AA8FCC1}" srcId="{2B6E3D6E-F820-4870-BB95-66DA6C5AD766}" destId="{96C72681-0FAC-4F30-90AB-9C6BFD297F25}" srcOrd="1" destOrd="0" parTransId="{7B4B4E54-1A7F-4A17-A9E2-89759F7B79FC}" sibTransId="{FB52B457-1D58-4C87-B4E7-A503B48FA940}"/>
    <dgm:cxn modelId="{8B904A2D-92F4-467A-8501-63BC38C04F2C}" type="presOf" srcId="{F30FA87A-734B-4513-84E2-025DD90497E2}" destId="{47423204-13B7-4414-A242-44AAADB3DFE3}" srcOrd="0" destOrd="0" presId="urn:microsoft.com/office/officeart/2005/8/layout/vList2"/>
    <dgm:cxn modelId="{ED5B9E2E-73ED-4EFC-B09B-91D769C5CBCC}" srcId="{2B6E3D6E-F820-4870-BB95-66DA6C5AD766}" destId="{F30FA87A-734B-4513-84E2-025DD90497E2}" srcOrd="0" destOrd="0" parTransId="{59284BCB-BEE3-4EC1-BB52-C3095138ECCB}" sibTransId="{37EB94B0-ED07-4F5D-AC3E-0318B939EE3E}"/>
    <dgm:cxn modelId="{22BAAA80-4903-4A82-8FB2-E2E7BD0F39FE}" type="presOf" srcId="{2B6E3D6E-F820-4870-BB95-66DA6C5AD766}" destId="{0F8AE2C7-55C0-481B-BF3F-1840B66E453A}" srcOrd="0" destOrd="0" presId="urn:microsoft.com/office/officeart/2005/8/layout/vList2"/>
    <dgm:cxn modelId="{502013B3-15A7-4623-B53A-B1881EBF96B3}" type="presOf" srcId="{96C72681-0FAC-4F30-90AB-9C6BFD297F25}" destId="{34A18928-CE84-472C-887E-7E0092AF0284}" srcOrd="0" destOrd="0" presId="urn:microsoft.com/office/officeart/2005/8/layout/vList2"/>
    <dgm:cxn modelId="{1DC2357E-8F51-44C0-B3A2-4B7286F56EA3}" type="presParOf" srcId="{0F8AE2C7-55C0-481B-BF3F-1840B66E453A}" destId="{47423204-13B7-4414-A242-44AAADB3DFE3}" srcOrd="0" destOrd="0" presId="urn:microsoft.com/office/officeart/2005/8/layout/vList2"/>
    <dgm:cxn modelId="{9E5371E3-BA05-4351-9C51-F74B4840A05A}" type="presParOf" srcId="{0F8AE2C7-55C0-481B-BF3F-1840B66E453A}" destId="{1613250C-3369-461D-B5E6-DD75F6A1F317}" srcOrd="1" destOrd="0" presId="urn:microsoft.com/office/officeart/2005/8/layout/vList2"/>
    <dgm:cxn modelId="{B89751B3-687C-473F-8533-4F3E5BFB8662}" type="presParOf" srcId="{0F8AE2C7-55C0-481B-BF3F-1840B66E453A}" destId="{34A18928-CE84-472C-887E-7E0092AF028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4193AF-777D-4ABB-99D9-9E9AE50AC0D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5AE828-782B-439A-9DCA-D7D43272ECE8}" type="pres">
      <dgm:prSet presAssocID="{AB4193AF-777D-4ABB-99D9-9E9AE50AC0D2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67683B82-AADF-4010-9E16-9BFBBD6B200F}" type="presOf" srcId="{AB4193AF-777D-4ABB-99D9-9E9AE50AC0D2}" destId="{145AE828-782B-439A-9DCA-D7D43272ECE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B6E3D6E-F820-4870-BB95-66DA6C5AD766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0FA87A-734B-4513-84E2-025DD90497E2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Obiectiv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</a:t>
          </a:r>
        </a:p>
        <a:p>
          <a:pPr algn="just"/>
          <a:r>
            <a:rPr lang="en-US" sz="1600" b="1" dirty="0"/>
            <a:t>– </a:t>
          </a:r>
          <a:r>
            <a:rPr lang="en-US" sz="1600" b="1" dirty="0" err="1"/>
            <a:t>vor</a:t>
          </a:r>
          <a:r>
            <a:rPr lang="en-US" sz="1600" b="1" dirty="0"/>
            <a:t> </a:t>
          </a:r>
          <a:r>
            <a:rPr lang="en-US" sz="1600" b="1" dirty="0" err="1"/>
            <a:t>elabora</a:t>
          </a:r>
          <a:r>
            <a:rPr lang="en-US" sz="1600" b="1" dirty="0"/>
            <a:t> </a:t>
          </a:r>
          <a:r>
            <a:rPr lang="en-US" sz="1600" b="1" dirty="0" err="1"/>
            <a:t>strategii</a:t>
          </a:r>
          <a:r>
            <a:rPr lang="en-US" sz="1600" b="1" dirty="0"/>
            <a:t> de </a:t>
          </a:r>
          <a:r>
            <a:rPr lang="en-US" sz="1600" b="1" dirty="0" err="1"/>
            <a:t>invatare</a:t>
          </a:r>
          <a:r>
            <a:rPr lang="en-US" sz="1600" b="1" dirty="0"/>
            <a:t> </a:t>
          </a:r>
          <a:r>
            <a:rPr lang="en-US" sz="1600" b="1" dirty="0" err="1"/>
            <a:t>si</a:t>
          </a:r>
          <a:r>
            <a:rPr lang="en-US" sz="1600" b="1" dirty="0"/>
            <a:t> </a:t>
          </a:r>
          <a:r>
            <a:rPr lang="en-US" sz="1600" b="1" dirty="0" err="1"/>
            <a:t>integrare</a:t>
          </a:r>
          <a:r>
            <a:rPr lang="en-US" sz="1600" b="1" dirty="0"/>
            <a:t> </a:t>
          </a:r>
          <a:r>
            <a:rPr lang="en-US" sz="1600" b="1" dirty="0" err="1"/>
            <a:t>pentru</a:t>
          </a:r>
          <a:r>
            <a:rPr lang="en-US" sz="1600" b="1" dirty="0"/>
            <a:t> </a:t>
          </a:r>
          <a:r>
            <a:rPr lang="en-US" sz="1600" b="1" dirty="0" err="1"/>
            <a:t>elevii</a:t>
          </a:r>
          <a:r>
            <a:rPr lang="en-US" sz="1600" b="1" dirty="0"/>
            <a:t> care </a:t>
          </a:r>
          <a:r>
            <a:rPr lang="en-US" sz="1600" b="1" dirty="0" err="1"/>
            <a:t>sunt</a:t>
          </a:r>
          <a:r>
            <a:rPr lang="en-US" sz="1600" b="1" dirty="0"/>
            <a:t> </a:t>
          </a:r>
          <a:r>
            <a:rPr lang="en-US" sz="1600" b="1" dirty="0" err="1"/>
            <a:t>incadrati</a:t>
          </a:r>
          <a:r>
            <a:rPr lang="en-US" sz="1600" b="1" dirty="0"/>
            <a:t> in </a:t>
          </a:r>
          <a:r>
            <a:rPr lang="en-US" sz="1600" b="1" dirty="0" err="1"/>
            <a:t>categoriile</a:t>
          </a:r>
          <a:r>
            <a:rPr lang="en-US" sz="1600" b="1" dirty="0"/>
            <a:t> </a:t>
          </a:r>
          <a:r>
            <a:rPr lang="en-US" sz="1600" b="1" dirty="0" err="1"/>
            <a:t>vulnerabile</a:t>
          </a:r>
          <a:r>
            <a:rPr lang="en-US" sz="1600" b="1" dirty="0"/>
            <a:t>. </a:t>
          </a:r>
        </a:p>
        <a:p>
          <a:pPr algn="just"/>
          <a:r>
            <a:rPr lang="en-US" sz="1600" b="1" dirty="0"/>
            <a:t>– </a:t>
          </a:r>
          <a:r>
            <a:rPr lang="en-US" sz="1600" b="1" dirty="0" err="1"/>
            <a:t>vor</a:t>
          </a:r>
          <a:r>
            <a:rPr lang="en-US" sz="1600" b="1" dirty="0"/>
            <a:t> </a:t>
          </a:r>
          <a:r>
            <a:rPr lang="en-US" sz="1600" b="1" dirty="0" err="1"/>
            <a:t>coordona</a:t>
          </a:r>
          <a:r>
            <a:rPr lang="en-US" sz="1600" b="1" dirty="0"/>
            <a:t> </a:t>
          </a:r>
          <a:r>
            <a:rPr lang="en-US" sz="1600" b="1" dirty="0" err="1"/>
            <a:t>scrierea</a:t>
          </a:r>
          <a:r>
            <a:rPr lang="en-US" sz="1600" b="1" dirty="0"/>
            <a:t> </a:t>
          </a:r>
          <a:r>
            <a:rPr lang="en-US" sz="1600" b="1" dirty="0" err="1"/>
            <a:t>unor</a:t>
          </a:r>
          <a:r>
            <a:rPr lang="en-US" sz="1600" b="1" dirty="0"/>
            <a:t> </a:t>
          </a:r>
          <a:r>
            <a:rPr lang="en-US" sz="1600" b="1" dirty="0" err="1"/>
            <a:t>articole</a:t>
          </a:r>
          <a:r>
            <a:rPr lang="en-US" sz="1600" b="1" dirty="0"/>
            <a:t>, </a:t>
          </a:r>
          <a:r>
            <a:rPr lang="en-US" sz="1600" b="1" dirty="0" err="1"/>
            <a:t>realizarea</a:t>
          </a:r>
          <a:r>
            <a:rPr lang="en-US" sz="1600" b="1" dirty="0"/>
            <a:t> </a:t>
          </a:r>
          <a:r>
            <a:rPr lang="en-US" sz="1600" b="1" dirty="0" err="1"/>
            <a:t>unor</a:t>
          </a:r>
          <a:r>
            <a:rPr lang="en-US" sz="1600" b="1" dirty="0"/>
            <a:t> </a:t>
          </a:r>
          <a:r>
            <a:rPr lang="en-US" sz="1600" b="1" dirty="0" err="1"/>
            <a:t>webinarii</a:t>
          </a:r>
          <a:r>
            <a:rPr lang="en-US" sz="1600" b="1" dirty="0"/>
            <a:t> </a:t>
          </a:r>
          <a:r>
            <a:rPr lang="en-US" sz="1600" b="1" dirty="0" err="1"/>
            <a:t>sau</a:t>
          </a:r>
          <a:r>
            <a:rPr lang="en-US" sz="1600" b="1" dirty="0"/>
            <a:t> </a:t>
          </a:r>
          <a:r>
            <a:rPr lang="en-US" sz="1600" b="1" dirty="0" err="1"/>
            <a:t>podcasturi</a:t>
          </a:r>
          <a:r>
            <a:rPr lang="en-US" sz="1600" b="1" dirty="0"/>
            <a:t> cu </a:t>
          </a:r>
          <a:r>
            <a:rPr lang="en-US" sz="1600" b="1" dirty="0" err="1"/>
            <a:t>invitati</a:t>
          </a:r>
          <a:r>
            <a:rPr lang="en-US" sz="1600" b="1" dirty="0"/>
            <a:t> </a:t>
          </a:r>
          <a:r>
            <a:rPr lang="en-US" sz="1600" b="1" dirty="0" err="1"/>
            <a:t>despre</a:t>
          </a:r>
          <a:r>
            <a:rPr lang="en-US" sz="1600" b="1" dirty="0"/>
            <a:t> </a:t>
          </a:r>
          <a:r>
            <a:rPr lang="en-US" sz="1600" b="1" dirty="0" err="1"/>
            <a:t>viata</a:t>
          </a:r>
          <a:r>
            <a:rPr lang="en-US" sz="1600" b="1" dirty="0"/>
            <a:t> </a:t>
          </a:r>
          <a:r>
            <a:rPr lang="en-US" sz="1600" b="1" dirty="0" err="1"/>
            <a:t>diverselor</a:t>
          </a:r>
          <a:r>
            <a:rPr lang="en-US" sz="1600" b="1" dirty="0"/>
            <a:t> </a:t>
          </a:r>
          <a:r>
            <a:rPr lang="en-US" sz="1600" b="1" dirty="0" err="1"/>
            <a:t>minoritati</a:t>
          </a:r>
          <a:r>
            <a:rPr lang="en-US" sz="1600" b="1" dirty="0"/>
            <a:t>, </a:t>
          </a:r>
          <a:r>
            <a:rPr lang="en-US" sz="1600" b="1" dirty="0" err="1"/>
            <a:t>povesti</a:t>
          </a:r>
          <a:r>
            <a:rPr lang="en-US" sz="1600" b="1" dirty="0"/>
            <a:t> </a:t>
          </a:r>
          <a:r>
            <a:rPr lang="en-US" sz="1600" b="1" dirty="0" err="1"/>
            <a:t>adevarate</a:t>
          </a:r>
          <a:r>
            <a:rPr lang="en-US" sz="1600" b="1" dirty="0"/>
            <a:t> . </a:t>
          </a:r>
        </a:p>
        <a:p>
          <a:pPr algn="just"/>
          <a:r>
            <a:rPr lang="en-US" sz="1600" b="1" dirty="0"/>
            <a:t>– </a:t>
          </a:r>
          <a:r>
            <a:rPr lang="en-US" sz="1600" b="1" dirty="0" err="1"/>
            <a:t>vor</a:t>
          </a:r>
          <a:r>
            <a:rPr lang="en-US" sz="1600" b="1" dirty="0"/>
            <a:t> </a:t>
          </a:r>
          <a:r>
            <a:rPr lang="en-US" sz="1600" b="1" dirty="0" err="1"/>
            <a:t>organiza</a:t>
          </a:r>
          <a:r>
            <a:rPr lang="en-US" sz="1600" b="1" dirty="0"/>
            <a:t> </a:t>
          </a:r>
          <a:r>
            <a:rPr lang="en-US" sz="1600" b="1" dirty="0" err="1"/>
            <a:t>impreuna</a:t>
          </a:r>
          <a:r>
            <a:rPr lang="en-US" sz="1600" b="1" dirty="0"/>
            <a:t> cu </a:t>
          </a:r>
          <a:r>
            <a:rPr lang="en-US" sz="1600" b="1" dirty="0" err="1"/>
            <a:t>elevii</a:t>
          </a:r>
          <a:r>
            <a:rPr lang="en-US" sz="1600" b="1" dirty="0"/>
            <a:t> un </a:t>
          </a:r>
          <a:r>
            <a:rPr lang="en-US" sz="1600" b="1" dirty="0" err="1"/>
            <a:t>eveniment</a:t>
          </a:r>
          <a:r>
            <a:rPr lang="en-US" sz="1600" b="1" dirty="0"/>
            <a:t> public de </a:t>
          </a:r>
          <a:r>
            <a:rPr lang="en-US" sz="1600" b="1" dirty="0" err="1"/>
            <a:t>natura</a:t>
          </a:r>
          <a:r>
            <a:rPr lang="en-US" sz="1600" b="1" dirty="0"/>
            <a:t> </a:t>
          </a:r>
          <a:r>
            <a:rPr lang="en-US" sz="1600" b="1" dirty="0" err="1"/>
            <a:t>culturala</a:t>
          </a:r>
          <a:r>
            <a:rPr lang="en-US" sz="1600" b="1" dirty="0"/>
            <a:t> cu </a:t>
          </a:r>
          <a:r>
            <a:rPr lang="en-US" sz="1600" b="1" dirty="0" err="1"/>
            <a:t>tematica</a:t>
          </a:r>
          <a:r>
            <a:rPr lang="en-US" sz="1600" b="1" dirty="0"/>
            <a:t> </a:t>
          </a:r>
          <a:r>
            <a:rPr lang="en-US" sz="1600" b="1" dirty="0" err="1"/>
            <a:t>multiculturalitatii</a:t>
          </a:r>
          <a:r>
            <a:rPr lang="en-US" sz="1600" b="1" dirty="0"/>
            <a:t> </a:t>
          </a:r>
          <a:r>
            <a:rPr lang="en-US" sz="1600" b="1" dirty="0" err="1"/>
            <a:t>si</a:t>
          </a:r>
          <a:r>
            <a:rPr lang="en-US" sz="1600" b="1" dirty="0"/>
            <a:t> a </a:t>
          </a:r>
          <a:r>
            <a:rPr lang="en-US" sz="1600" b="1" dirty="0" err="1"/>
            <a:t>integrarii</a:t>
          </a:r>
          <a:r>
            <a:rPr lang="en-US" sz="1600" b="1" dirty="0"/>
            <a:t>.</a:t>
          </a:r>
        </a:p>
      </dgm:t>
    </dgm:pt>
    <dgm:pt modelId="{59284BCB-BEE3-4EC1-BB52-C3095138ECCB}" type="parTrans" cxnId="{ED5B9E2E-73ED-4EFC-B09B-91D769C5CBCC}">
      <dgm:prSet/>
      <dgm:spPr/>
      <dgm:t>
        <a:bodyPr/>
        <a:lstStyle/>
        <a:p>
          <a:endParaRPr lang="en-US"/>
        </a:p>
      </dgm:t>
    </dgm:pt>
    <dgm:pt modelId="{37EB94B0-ED07-4F5D-AC3E-0318B939EE3E}" type="sibTrans" cxnId="{ED5B9E2E-73ED-4EFC-B09B-91D769C5CBCC}">
      <dgm:prSet/>
      <dgm:spPr/>
      <dgm:t>
        <a:bodyPr/>
        <a:lstStyle/>
        <a:p>
          <a:endParaRPr lang="en-US"/>
        </a:p>
      </dgm:t>
    </dgm:pt>
    <dgm:pt modelId="{96C72681-0FAC-4F30-90AB-9C6BFD297F25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20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Obiectiv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2</a:t>
          </a:r>
        </a:p>
        <a:p>
          <a:pPr algn="just"/>
          <a:r>
            <a:rPr lang="en-US" sz="1600" b="1" dirty="0"/>
            <a:t>– </a:t>
          </a:r>
          <a:r>
            <a:rPr lang="en-US" sz="1600" b="1" dirty="0" err="1"/>
            <a:t>vor</a:t>
          </a:r>
          <a:r>
            <a:rPr lang="en-US" sz="1600" b="1" dirty="0"/>
            <a:t> </a:t>
          </a:r>
          <a:r>
            <a:rPr lang="en-US" sz="1600" b="1" dirty="0" err="1"/>
            <a:t>creste</a:t>
          </a:r>
          <a:r>
            <a:rPr lang="en-US" sz="1600" b="1" dirty="0"/>
            <a:t> </a:t>
          </a:r>
          <a:r>
            <a:rPr lang="en-US" sz="1600" b="1" dirty="0" err="1"/>
            <a:t>gradul</a:t>
          </a:r>
          <a:r>
            <a:rPr lang="en-US" sz="1600" b="1" dirty="0"/>
            <a:t> de </a:t>
          </a:r>
          <a:r>
            <a:rPr lang="en-US" sz="1600" b="1" dirty="0" err="1"/>
            <a:t>digitalizare</a:t>
          </a:r>
          <a:r>
            <a:rPr lang="en-US" sz="1600" b="1" dirty="0"/>
            <a:t> in </a:t>
          </a:r>
          <a:r>
            <a:rPr lang="en-US" sz="1600" b="1" dirty="0" err="1"/>
            <a:t>cadrul</a:t>
          </a:r>
          <a:r>
            <a:rPr lang="en-US" sz="1600" b="1" dirty="0"/>
            <a:t> </a:t>
          </a:r>
          <a:r>
            <a:rPr lang="en-US" sz="1600" b="1" dirty="0" err="1"/>
            <a:t>procesului</a:t>
          </a:r>
          <a:r>
            <a:rPr lang="en-US" sz="1600" b="1" dirty="0"/>
            <a:t> de </a:t>
          </a:r>
          <a:r>
            <a:rPr lang="en-US" sz="1600" b="1" dirty="0" err="1"/>
            <a:t>predare</a:t>
          </a:r>
          <a:r>
            <a:rPr lang="en-US" sz="1600" b="1" dirty="0"/>
            <a:t> </a:t>
          </a:r>
          <a:r>
            <a:rPr lang="en-US" sz="1600" b="1" dirty="0" err="1"/>
            <a:t>invatare-evaluare</a:t>
          </a:r>
          <a:r>
            <a:rPr lang="en-US" sz="1600" b="1" dirty="0"/>
            <a:t>. </a:t>
          </a:r>
        </a:p>
        <a:p>
          <a:pPr algn="just"/>
          <a:r>
            <a:rPr lang="en-US" sz="1600" b="1" dirty="0"/>
            <a:t>– </a:t>
          </a:r>
          <a:r>
            <a:rPr lang="en-US" sz="1600" b="1" dirty="0" err="1"/>
            <a:t>vor</a:t>
          </a:r>
          <a:r>
            <a:rPr lang="en-US" sz="1600" b="1" dirty="0"/>
            <a:t> </a:t>
          </a:r>
          <a:r>
            <a:rPr lang="en-US" sz="1600" b="1" dirty="0" err="1"/>
            <a:t>realiza</a:t>
          </a:r>
          <a:r>
            <a:rPr lang="en-US" sz="1600" b="1" dirty="0"/>
            <a:t> un </a:t>
          </a:r>
          <a:r>
            <a:rPr lang="en-US" sz="1600" b="1" dirty="0" err="1"/>
            <a:t>numar</a:t>
          </a:r>
          <a:r>
            <a:rPr lang="en-US" sz="1600" b="1" dirty="0"/>
            <a:t> de 6 </a:t>
          </a:r>
          <a:r>
            <a:rPr lang="en-US" sz="1600" b="1" dirty="0" err="1"/>
            <a:t>ateliere</a:t>
          </a:r>
          <a:r>
            <a:rPr lang="en-US" sz="1600" b="1" dirty="0"/>
            <a:t> de </a:t>
          </a:r>
          <a:r>
            <a:rPr lang="en-US" sz="1600" b="1" dirty="0" err="1"/>
            <a:t>lucru</a:t>
          </a:r>
          <a:r>
            <a:rPr lang="en-US" sz="1600" b="1" dirty="0"/>
            <a:t> </a:t>
          </a:r>
          <a:r>
            <a:rPr lang="en-US" sz="1600" b="1" dirty="0" err="1"/>
            <a:t>pentru</a:t>
          </a:r>
          <a:r>
            <a:rPr lang="en-US" sz="1600" b="1" dirty="0"/>
            <a:t> </a:t>
          </a:r>
          <a:r>
            <a:rPr lang="en-US" sz="1600" b="1" dirty="0" err="1"/>
            <a:t>prezentarea</a:t>
          </a:r>
          <a:r>
            <a:rPr lang="en-US" sz="1600" b="1" dirty="0"/>
            <a:t> </a:t>
          </a:r>
          <a:r>
            <a:rPr lang="en-US" sz="1600" b="1" dirty="0" err="1"/>
            <a:t>modului</a:t>
          </a:r>
          <a:r>
            <a:rPr lang="en-US" sz="1600" b="1" dirty="0"/>
            <a:t> de </a:t>
          </a:r>
          <a:r>
            <a:rPr lang="en-US" sz="1600" b="1" dirty="0" err="1"/>
            <a:t>utilizare</a:t>
          </a:r>
          <a:r>
            <a:rPr lang="en-US" sz="1600" b="1" dirty="0"/>
            <a:t> a </a:t>
          </a:r>
          <a:r>
            <a:rPr lang="en-US" sz="1600" b="1" dirty="0" err="1"/>
            <a:t>laboratoarelor</a:t>
          </a:r>
          <a:r>
            <a:rPr lang="en-US" sz="1600" b="1" dirty="0"/>
            <a:t> </a:t>
          </a:r>
          <a:r>
            <a:rPr lang="en-US" sz="1600" b="1" dirty="0" err="1"/>
            <a:t>inteligente</a:t>
          </a:r>
          <a:r>
            <a:rPr lang="en-US" sz="1600" b="1" dirty="0"/>
            <a:t>. </a:t>
          </a:r>
        </a:p>
        <a:p>
          <a:pPr algn="just"/>
          <a:r>
            <a:rPr lang="en-US" sz="1600" b="1" dirty="0"/>
            <a:t>– </a:t>
          </a:r>
          <a:r>
            <a:rPr lang="en-US" sz="1600" b="1" dirty="0" err="1"/>
            <a:t>vor</a:t>
          </a:r>
          <a:r>
            <a:rPr lang="en-US" sz="1600" b="1" dirty="0"/>
            <a:t> forma </a:t>
          </a:r>
          <a:r>
            <a:rPr lang="en-US" sz="1600" b="1" dirty="0" err="1"/>
            <a:t>si</a:t>
          </a:r>
          <a:r>
            <a:rPr lang="en-US" sz="1600" b="1" dirty="0"/>
            <a:t> </a:t>
          </a:r>
          <a:r>
            <a:rPr lang="en-US" sz="1600" b="1" dirty="0" err="1"/>
            <a:t>coordona</a:t>
          </a:r>
          <a:r>
            <a:rPr lang="en-US" sz="1600" b="1" dirty="0"/>
            <a:t> </a:t>
          </a:r>
          <a:r>
            <a:rPr lang="en-US" sz="1600" b="1" dirty="0" err="1"/>
            <a:t>grupuri</a:t>
          </a:r>
          <a:r>
            <a:rPr lang="en-US" sz="1600" b="1" dirty="0"/>
            <a:t> de </a:t>
          </a:r>
          <a:r>
            <a:rPr lang="en-US" sz="1600" b="1" dirty="0" err="1"/>
            <a:t>elevi</a:t>
          </a:r>
          <a:r>
            <a:rPr lang="en-US" sz="1600" b="1" dirty="0"/>
            <a:t> in </a:t>
          </a:r>
          <a:r>
            <a:rPr lang="en-US" sz="1600" b="1" dirty="0" err="1"/>
            <a:t>vederea</a:t>
          </a:r>
          <a:r>
            <a:rPr lang="en-US" sz="1600" b="1" dirty="0"/>
            <a:t> </a:t>
          </a:r>
          <a:r>
            <a:rPr lang="en-US" sz="1600" b="1" dirty="0" err="1"/>
            <a:t>realizarii</a:t>
          </a:r>
          <a:r>
            <a:rPr lang="en-US" sz="1600" b="1" dirty="0"/>
            <a:t> </a:t>
          </a:r>
          <a:r>
            <a:rPr lang="en-US" sz="1600" b="1" dirty="0" err="1"/>
            <a:t>unui</a:t>
          </a:r>
          <a:r>
            <a:rPr lang="en-US" sz="1600" b="1" dirty="0"/>
            <a:t> branding al </a:t>
          </a:r>
          <a:r>
            <a:rPr lang="en-US" sz="1600" b="1" dirty="0" err="1"/>
            <a:t>scolii</a:t>
          </a:r>
          <a:r>
            <a:rPr lang="en-US" sz="1600" b="1" dirty="0"/>
            <a:t> </a:t>
          </a:r>
          <a:r>
            <a:rPr lang="en-US" sz="1600" b="1" dirty="0" err="1"/>
            <a:t>si</a:t>
          </a:r>
          <a:r>
            <a:rPr lang="en-US" sz="1600" b="1" dirty="0"/>
            <a:t> </a:t>
          </a:r>
          <a:r>
            <a:rPr lang="en-US" sz="1600" b="1" dirty="0" err="1"/>
            <a:t>promovarea</a:t>
          </a:r>
          <a:r>
            <a:rPr lang="en-US" sz="1600" b="1" dirty="0"/>
            <a:t> </a:t>
          </a:r>
          <a:r>
            <a:rPr lang="en-US" sz="1600" b="1" dirty="0" err="1"/>
            <a:t>ofertei</a:t>
          </a:r>
          <a:r>
            <a:rPr lang="en-US" sz="1600" b="1" dirty="0"/>
            <a:t> </a:t>
          </a:r>
          <a:r>
            <a:rPr lang="en-US" sz="1600" b="1" dirty="0" err="1"/>
            <a:t>educationale</a:t>
          </a:r>
          <a:r>
            <a:rPr lang="en-US" sz="1600" b="1" dirty="0"/>
            <a:t> in </a:t>
          </a:r>
          <a:r>
            <a:rPr lang="en-US" sz="1600" b="1" dirty="0" err="1"/>
            <a:t>mediul</a:t>
          </a:r>
          <a:r>
            <a:rPr lang="en-US" sz="1600" b="1" dirty="0"/>
            <a:t> online.</a:t>
          </a:r>
        </a:p>
      </dgm:t>
    </dgm:pt>
    <dgm:pt modelId="{7B4B4E54-1A7F-4A17-A9E2-89759F7B79FC}" type="parTrans" cxnId="{B2DD0329-89F2-4E22-8FAB-7BAE0AA8FCC1}">
      <dgm:prSet/>
      <dgm:spPr/>
      <dgm:t>
        <a:bodyPr/>
        <a:lstStyle/>
        <a:p>
          <a:endParaRPr lang="en-US"/>
        </a:p>
      </dgm:t>
    </dgm:pt>
    <dgm:pt modelId="{FB52B457-1D58-4C87-B4E7-A503B48FA940}" type="sibTrans" cxnId="{B2DD0329-89F2-4E22-8FAB-7BAE0AA8FCC1}">
      <dgm:prSet/>
      <dgm:spPr/>
      <dgm:t>
        <a:bodyPr/>
        <a:lstStyle/>
        <a:p>
          <a:endParaRPr lang="en-US"/>
        </a:p>
      </dgm:t>
    </dgm:pt>
    <dgm:pt modelId="{0F8AE2C7-55C0-481B-BF3F-1840B66E453A}" type="pres">
      <dgm:prSet presAssocID="{2B6E3D6E-F820-4870-BB95-66DA6C5AD766}" presName="linear" presStyleCnt="0">
        <dgm:presLayoutVars>
          <dgm:animLvl val="lvl"/>
          <dgm:resizeHandles val="exact"/>
        </dgm:presLayoutVars>
      </dgm:prSet>
      <dgm:spPr/>
    </dgm:pt>
    <dgm:pt modelId="{47423204-13B7-4414-A242-44AAADB3DFE3}" type="pres">
      <dgm:prSet presAssocID="{F30FA87A-734B-4513-84E2-025DD90497E2}" presName="parentText" presStyleLbl="node1" presStyleIdx="0" presStyleCnt="2" custScaleY="168114" custLinFactNeighborX="-1596" custLinFactNeighborY="-12964">
        <dgm:presLayoutVars>
          <dgm:chMax val="0"/>
          <dgm:bulletEnabled val="1"/>
        </dgm:presLayoutVars>
      </dgm:prSet>
      <dgm:spPr/>
    </dgm:pt>
    <dgm:pt modelId="{1613250C-3369-461D-B5E6-DD75F6A1F317}" type="pres">
      <dgm:prSet presAssocID="{37EB94B0-ED07-4F5D-AC3E-0318B939EE3E}" presName="spacer" presStyleCnt="0"/>
      <dgm:spPr/>
    </dgm:pt>
    <dgm:pt modelId="{34A18928-CE84-472C-887E-7E0092AF0284}" type="pres">
      <dgm:prSet presAssocID="{96C72681-0FAC-4F30-90AB-9C6BFD297F25}" presName="parentText" presStyleLbl="node1" presStyleIdx="1" presStyleCnt="2" custScaleY="180422" custLinFactY="17664" custLinFactNeighborX="288" custLinFactNeighborY="100000">
        <dgm:presLayoutVars>
          <dgm:chMax val="0"/>
          <dgm:bulletEnabled val="1"/>
        </dgm:presLayoutVars>
      </dgm:prSet>
      <dgm:spPr/>
    </dgm:pt>
  </dgm:ptLst>
  <dgm:cxnLst>
    <dgm:cxn modelId="{B2DD0329-89F2-4E22-8FAB-7BAE0AA8FCC1}" srcId="{2B6E3D6E-F820-4870-BB95-66DA6C5AD766}" destId="{96C72681-0FAC-4F30-90AB-9C6BFD297F25}" srcOrd="1" destOrd="0" parTransId="{7B4B4E54-1A7F-4A17-A9E2-89759F7B79FC}" sibTransId="{FB52B457-1D58-4C87-B4E7-A503B48FA940}"/>
    <dgm:cxn modelId="{8B904A2D-92F4-467A-8501-63BC38C04F2C}" type="presOf" srcId="{F30FA87A-734B-4513-84E2-025DD90497E2}" destId="{47423204-13B7-4414-A242-44AAADB3DFE3}" srcOrd="0" destOrd="0" presId="urn:microsoft.com/office/officeart/2005/8/layout/vList2"/>
    <dgm:cxn modelId="{ED5B9E2E-73ED-4EFC-B09B-91D769C5CBCC}" srcId="{2B6E3D6E-F820-4870-BB95-66DA6C5AD766}" destId="{F30FA87A-734B-4513-84E2-025DD90497E2}" srcOrd="0" destOrd="0" parTransId="{59284BCB-BEE3-4EC1-BB52-C3095138ECCB}" sibTransId="{37EB94B0-ED07-4F5D-AC3E-0318B939EE3E}"/>
    <dgm:cxn modelId="{22BAAA80-4903-4A82-8FB2-E2E7BD0F39FE}" type="presOf" srcId="{2B6E3D6E-F820-4870-BB95-66DA6C5AD766}" destId="{0F8AE2C7-55C0-481B-BF3F-1840B66E453A}" srcOrd="0" destOrd="0" presId="urn:microsoft.com/office/officeart/2005/8/layout/vList2"/>
    <dgm:cxn modelId="{502013B3-15A7-4623-B53A-B1881EBF96B3}" type="presOf" srcId="{96C72681-0FAC-4F30-90AB-9C6BFD297F25}" destId="{34A18928-CE84-472C-887E-7E0092AF0284}" srcOrd="0" destOrd="0" presId="urn:microsoft.com/office/officeart/2005/8/layout/vList2"/>
    <dgm:cxn modelId="{1DC2357E-8F51-44C0-B3A2-4B7286F56EA3}" type="presParOf" srcId="{0F8AE2C7-55C0-481B-BF3F-1840B66E453A}" destId="{47423204-13B7-4414-A242-44AAADB3DFE3}" srcOrd="0" destOrd="0" presId="urn:microsoft.com/office/officeart/2005/8/layout/vList2"/>
    <dgm:cxn modelId="{9E5371E3-BA05-4351-9C51-F74B4840A05A}" type="presParOf" srcId="{0F8AE2C7-55C0-481B-BF3F-1840B66E453A}" destId="{1613250C-3369-461D-B5E6-DD75F6A1F317}" srcOrd="1" destOrd="0" presId="urn:microsoft.com/office/officeart/2005/8/layout/vList2"/>
    <dgm:cxn modelId="{B89751B3-687C-473F-8533-4F3E5BFB8662}" type="presParOf" srcId="{0F8AE2C7-55C0-481B-BF3F-1840B66E453A}" destId="{34A18928-CE84-472C-887E-7E0092AF028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B6E3D6E-F820-4870-BB95-66DA6C5AD766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0FA87A-734B-4513-84E2-025DD90497E2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n-US" sz="1600" b="1" dirty="0" err="1"/>
            <a:t>Pentru</a:t>
          </a:r>
          <a:r>
            <a:rPr lang="en-US" sz="1600" b="1" dirty="0"/>
            <a:t> </a:t>
          </a:r>
          <a:r>
            <a:rPr lang="en-US" sz="1600" b="1" dirty="0" err="1"/>
            <a:t>realizarea</a:t>
          </a:r>
          <a:r>
            <a:rPr lang="en-US" sz="1600" b="1" dirty="0"/>
            <a:t> O1</a:t>
          </a:r>
          <a:r>
            <a:rPr lang="en-US" sz="1600" dirty="0"/>
            <a:t>, </a:t>
          </a:r>
          <a:r>
            <a:rPr lang="en-US" sz="1600" dirty="0" err="1"/>
            <a:t>elevii</a:t>
          </a:r>
          <a:r>
            <a:rPr lang="en-US" sz="1600" dirty="0"/>
            <a:t> </a:t>
          </a:r>
          <a:r>
            <a:rPr lang="en-US" sz="1600" dirty="0" err="1"/>
            <a:t>vor</a:t>
          </a:r>
          <a:r>
            <a:rPr lang="en-US" sz="1600" dirty="0"/>
            <a:t> </a:t>
          </a:r>
          <a:r>
            <a:rPr lang="en-US" sz="1600" dirty="0" err="1"/>
            <a:t>participa</a:t>
          </a:r>
          <a:r>
            <a:rPr lang="en-US" sz="1600" dirty="0"/>
            <a:t> la o </a:t>
          </a:r>
          <a:r>
            <a:rPr lang="en-US" sz="1600" dirty="0" err="1"/>
            <a:t>mobilitate</a:t>
          </a:r>
          <a:r>
            <a:rPr lang="en-US" sz="1600" dirty="0"/>
            <a:t> cu </a:t>
          </a:r>
          <a:r>
            <a:rPr lang="en-US" sz="1600" dirty="0" err="1"/>
            <a:t>activitati</a:t>
          </a:r>
          <a:r>
            <a:rPr lang="en-US" sz="1600" dirty="0"/>
            <a:t> de </a:t>
          </a:r>
          <a:r>
            <a:rPr lang="en-US" sz="1600" dirty="0" err="1"/>
            <a:t>informare</a:t>
          </a:r>
          <a:r>
            <a:rPr lang="en-US" sz="1600" dirty="0"/>
            <a:t> in </a:t>
          </a:r>
          <a:r>
            <a:rPr lang="en-US" sz="1600" dirty="0" err="1"/>
            <a:t>domeniul</a:t>
          </a:r>
          <a:r>
            <a:rPr lang="en-US" sz="1600" dirty="0"/>
            <a:t> multicultural, care </a:t>
          </a:r>
          <a:r>
            <a:rPr lang="en-US" sz="1600" dirty="0" err="1"/>
            <a:t>sa</a:t>
          </a:r>
          <a:r>
            <a:rPr lang="en-US" sz="1600" dirty="0"/>
            <a:t> le </a:t>
          </a:r>
          <a:r>
            <a:rPr lang="en-US" sz="1600" dirty="0" err="1"/>
            <a:t>dezvolte</a:t>
          </a:r>
          <a:r>
            <a:rPr lang="en-US" sz="1600" dirty="0"/>
            <a:t> </a:t>
          </a:r>
          <a:r>
            <a:rPr lang="en-US" sz="1600" dirty="0" err="1"/>
            <a:t>competente</a:t>
          </a:r>
          <a:r>
            <a:rPr lang="en-US" sz="1600" dirty="0"/>
            <a:t> de management cultural, </a:t>
          </a:r>
          <a:r>
            <a:rPr lang="en-US" sz="1600" dirty="0" err="1"/>
            <a:t>dar</a:t>
          </a:r>
          <a:r>
            <a:rPr lang="en-US" sz="1600" dirty="0"/>
            <a:t> </a:t>
          </a:r>
          <a:r>
            <a:rPr lang="en-US" sz="1600" dirty="0" err="1"/>
            <a:t>si</a:t>
          </a:r>
          <a:r>
            <a:rPr lang="en-US" sz="1600" dirty="0"/>
            <a:t> </a:t>
          </a:r>
          <a:r>
            <a:rPr lang="en-US" sz="1600" dirty="0" err="1"/>
            <a:t>schimb</a:t>
          </a:r>
          <a:r>
            <a:rPr lang="en-US" sz="1600" dirty="0"/>
            <a:t> de </a:t>
          </a:r>
          <a:r>
            <a:rPr lang="en-US" sz="1600" dirty="0" err="1"/>
            <a:t>bune</a:t>
          </a:r>
          <a:r>
            <a:rPr lang="en-US" sz="1600" dirty="0"/>
            <a:t> </a:t>
          </a:r>
          <a:r>
            <a:rPr lang="en-US" sz="1600" dirty="0" err="1"/>
            <a:t>practici</a:t>
          </a:r>
          <a:r>
            <a:rPr lang="en-US" sz="1600" dirty="0"/>
            <a:t>. In </a:t>
          </a:r>
          <a:r>
            <a:rPr lang="en-US" sz="1600" dirty="0" err="1"/>
            <a:t>urma</a:t>
          </a:r>
          <a:r>
            <a:rPr lang="en-US" sz="1600" dirty="0"/>
            <a:t> </a:t>
          </a:r>
          <a:r>
            <a:rPr lang="en-US" sz="1600" dirty="0" err="1"/>
            <a:t>mobilitatii</a:t>
          </a:r>
          <a:r>
            <a:rPr lang="en-US" sz="1600" dirty="0"/>
            <a:t>, in </a:t>
          </a:r>
          <a:r>
            <a:rPr lang="en-US" sz="1600" dirty="0" err="1"/>
            <a:t>primul</a:t>
          </a:r>
          <a:r>
            <a:rPr lang="en-US" sz="1600" dirty="0"/>
            <a:t> an </a:t>
          </a:r>
          <a:r>
            <a:rPr lang="en-US" sz="1600" dirty="0" err="1"/>
            <a:t>elevii</a:t>
          </a:r>
          <a:r>
            <a:rPr lang="en-US" sz="1600" dirty="0"/>
            <a:t> </a:t>
          </a:r>
          <a:r>
            <a:rPr lang="en-US" sz="1600" dirty="0" err="1"/>
            <a:t>vor</a:t>
          </a:r>
          <a:r>
            <a:rPr lang="en-US" sz="1600" dirty="0"/>
            <a:t> </a:t>
          </a:r>
          <a:r>
            <a:rPr lang="en-US" sz="1600" dirty="0" err="1"/>
            <a:t>realiza</a:t>
          </a:r>
          <a:r>
            <a:rPr lang="en-US" sz="1600" dirty="0"/>
            <a:t> un </a:t>
          </a:r>
          <a:r>
            <a:rPr lang="en-US" sz="1600" dirty="0" err="1"/>
            <a:t>numar</a:t>
          </a:r>
          <a:r>
            <a:rPr lang="en-US" sz="1600" dirty="0"/>
            <a:t> de 5 podcast-</a:t>
          </a:r>
          <a:r>
            <a:rPr lang="en-US" sz="1600" dirty="0" err="1"/>
            <a:t>uri</a:t>
          </a:r>
          <a:r>
            <a:rPr lang="en-US" sz="1600" dirty="0"/>
            <a:t> in care </a:t>
          </a:r>
          <a:r>
            <a:rPr lang="en-US" sz="1600" dirty="0" err="1"/>
            <a:t>vor</a:t>
          </a:r>
          <a:r>
            <a:rPr lang="en-US" sz="1600" dirty="0"/>
            <a:t> </a:t>
          </a:r>
          <a:r>
            <a:rPr lang="en-US" sz="1600" dirty="0" err="1"/>
            <a:t>dezbate</a:t>
          </a:r>
          <a:r>
            <a:rPr lang="en-US" sz="1600" dirty="0"/>
            <a:t> </a:t>
          </a:r>
          <a:r>
            <a:rPr lang="en-US" sz="1600" dirty="0" err="1"/>
            <a:t>probleme</a:t>
          </a:r>
          <a:r>
            <a:rPr lang="en-US" sz="1600" dirty="0"/>
            <a:t> </a:t>
          </a:r>
          <a:r>
            <a:rPr lang="en-US" sz="1600" dirty="0" err="1"/>
            <a:t>sociale</a:t>
          </a:r>
          <a:r>
            <a:rPr lang="en-US" sz="1600" dirty="0"/>
            <a:t> </a:t>
          </a:r>
          <a:r>
            <a:rPr lang="en-US" sz="1600" dirty="0" err="1"/>
            <a:t>identificate</a:t>
          </a:r>
          <a:r>
            <a:rPr lang="en-US" sz="1600" dirty="0"/>
            <a:t> in </a:t>
          </a:r>
          <a:r>
            <a:rPr lang="en-US" sz="1600" dirty="0" err="1"/>
            <a:t>cadrul</a:t>
          </a:r>
          <a:r>
            <a:rPr lang="en-US" sz="1600" dirty="0"/>
            <a:t> </a:t>
          </a:r>
          <a:r>
            <a:rPr lang="en-US" sz="1600" dirty="0" err="1"/>
            <a:t>primei</a:t>
          </a:r>
          <a:r>
            <a:rPr lang="en-US" sz="1600" dirty="0"/>
            <a:t> </a:t>
          </a:r>
          <a:r>
            <a:rPr lang="en-US" sz="1600" dirty="0" err="1"/>
            <a:t>mobilitati</a:t>
          </a:r>
          <a:r>
            <a:rPr lang="en-US" sz="1600" dirty="0"/>
            <a:t>, in al </a:t>
          </a:r>
          <a:r>
            <a:rPr lang="en-US" sz="1600" dirty="0" err="1"/>
            <a:t>doilea</a:t>
          </a:r>
          <a:r>
            <a:rPr lang="en-US" sz="1600" dirty="0"/>
            <a:t> an </a:t>
          </a:r>
          <a:r>
            <a:rPr lang="en-US" sz="1600" dirty="0" err="1"/>
            <a:t>vor</a:t>
          </a:r>
          <a:r>
            <a:rPr lang="en-US" sz="1600" dirty="0"/>
            <a:t> fi </a:t>
          </a:r>
          <a:r>
            <a:rPr lang="en-US" sz="1600" dirty="0" err="1"/>
            <a:t>realizate</a:t>
          </a:r>
          <a:r>
            <a:rPr lang="en-US" sz="1600" dirty="0"/>
            <a:t> 8 </a:t>
          </a:r>
          <a:r>
            <a:rPr lang="en-US" sz="1600" dirty="0" err="1"/>
            <a:t>articole</a:t>
          </a:r>
          <a:r>
            <a:rPr lang="en-US" sz="1600" dirty="0"/>
            <a:t> </a:t>
          </a:r>
          <a:r>
            <a:rPr lang="en-US" sz="1600" dirty="0" err="1"/>
            <a:t>despre</a:t>
          </a:r>
          <a:r>
            <a:rPr lang="en-US" sz="1600" dirty="0"/>
            <a:t> </a:t>
          </a:r>
          <a:r>
            <a:rPr lang="en-US" sz="1600" dirty="0" err="1"/>
            <a:t>integrare</a:t>
          </a:r>
          <a:r>
            <a:rPr lang="en-US" sz="1600" dirty="0"/>
            <a:t> </a:t>
          </a:r>
          <a:r>
            <a:rPr lang="en-US" sz="1600" dirty="0" err="1"/>
            <a:t>multiculturala</a:t>
          </a:r>
          <a:r>
            <a:rPr lang="en-US" sz="1600" dirty="0"/>
            <a:t> </a:t>
          </a:r>
          <a:r>
            <a:rPr lang="en-US" sz="1600" dirty="0" err="1"/>
            <a:t>si</a:t>
          </a:r>
          <a:r>
            <a:rPr lang="en-US" sz="1600" dirty="0"/>
            <a:t> </a:t>
          </a:r>
          <a:r>
            <a:rPr lang="en-US" sz="1600" dirty="0" err="1"/>
            <a:t>multietnica</a:t>
          </a:r>
          <a:r>
            <a:rPr lang="en-US" sz="1600" dirty="0"/>
            <a:t> </a:t>
          </a:r>
          <a:r>
            <a:rPr lang="en-US" sz="1600" dirty="0" err="1"/>
            <a:t>postate</a:t>
          </a:r>
          <a:r>
            <a:rPr lang="en-US" sz="1600" dirty="0"/>
            <a:t> </a:t>
          </a:r>
          <a:r>
            <a:rPr lang="en-US" sz="1600" dirty="0" err="1"/>
            <a:t>pe</a:t>
          </a:r>
          <a:r>
            <a:rPr lang="en-US" sz="1600" dirty="0"/>
            <a:t> site-</a:t>
          </a:r>
          <a:r>
            <a:rPr lang="en-US" sz="1600" dirty="0" err="1"/>
            <a:t>ul</a:t>
          </a:r>
          <a:r>
            <a:rPr lang="en-US" sz="1600" dirty="0"/>
            <a:t> </a:t>
          </a:r>
          <a:r>
            <a:rPr lang="en-US" sz="1600" dirty="0" err="1"/>
            <a:t>proiectului</a:t>
          </a:r>
          <a:r>
            <a:rPr lang="en-US" sz="1600" dirty="0"/>
            <a:t> </a:t>
          </a:r>
          <a:r>
            <a:rPr lang="en-US" sz="1600" dirty="0" err="1"/>
            <a:t>dar</a:t>
          </a:r>
          <a:r>
            <a:rPr lang="en-US" sz="1600" dirty="0"/>
            <a:t> </a:t>
          </a:r>
          <a:r>
            <a:rPr lang="en-US" sz="1600" dirty="0" err="1"/>
            <a:t>si</a:t>
          </a:r>
          <a:r>
            <a:rPr lang="en-US" sz="1600" dirty="0"/>
            <a:t> </a:t>
          </a:r>
          <a:r>
            <a:rPr lang="en-US" sz="1600" dirty="0" err="1"/>
            <a:t>pe</a:t>
          </a:r>
          <a:r>
            <a:rPr lang="en-US" sz="1600" dirty="0"/>
            <a:t> </a:t>
          </a:r>
          <a:r>
            <a:rPr lang="en-US" sz="1600" dirty="0" err="1"/>
            <a:t>platformele</a:t>
          </a:r>
          <a:r>
            <a:rPr lang="en-US" sz="1600" dirty="0"/>
            <a:t> de social-media ale </a:t>
          </a:r>
          <a:r>
            <a:rPr lang="en-US" sz="1600" dirty="0" err="1"/>
            <a:t>partenerilor</a:t>
          </a:r>
          <a:r>
            <a:rPr lang="en-US" sz="1600" dirty="0"/>
            <a:t>. Ca </a:t>
          </a:r>
          <a:r>
            <a:rPr lang="en-US" sz="1600" dirty="0" err="1"/>
            <a:t>produs</a:t>
          </a:r>
          <a:r>
            <a:rPr lang="en-US" sz="1600" dirty="0"/>
            <a:t> final, </a:t>
          </a:r>
          <a:r>
            <a:rPr lang="en-US" sz="1600" dirty="0" err="1"/>
            <a:t>elevii</a:t>
          </a:r>
          <a:r>
            <a:rPr lang="en-US" sz="1600" dirty="0"/>
            <a:t> </a:t>
          </a:r>
          <a:r>
            <a:rPr lang="en-US" sz="1600" dirty="0" err="1"/>
            <a:t>vor</a:t>
          </a:r>
          <a:r>
            <a:rPr lang="en-US" sz="1600" dirty="0"/>
            <a:t> </a:t>
          </a:r>
          <a:r>
            <a:rPr lang="en-US" sz="1600" dirty="0" err="1"/>
            <a:t>realiza</a:t>
          </a:r>
          <a:r>
            <a:rPr lang="en-US" sz="1600" dirty="0"/>
            <a:t> in al 3-lea an de </a:t>
          </a:r>
          <a:r>
            <a:rPr lang="en-US" sz="1600" dirty="0" err="1"/>
            <a:t>implementare</a:t>
          </a:r>
          <a:r>
            <a:rPr lang="en-US" sz="1600" dirty="0"/>
            <a:t> a </a:t>
          </a:r>
          <a:r>
            <a:rPr lang="en-US" sz="1600" dirty="0" err="1"/>
            <a:t>proiectului</a:t>
          </a:r>
          <a:r>
            <a:rPr lang="en-US" sz="1600" dirty="0"/>
            <a:t> un </a:t>
          </a:r>
          <a:r>
            <a:rPr lang="en-US" sz="1600" dirty="0" err="1"/>
            <a:t>eveniment</a:t>
          </a:r>
          <a:r>
            <a:rPr lang="en-US" sz="1600" dirty="0"/>
            <a:t> cultural </a:t>
          </a:r>
          <a:r>
            <a:rPr lang="en-US" sz="1600" dirty="0" err="1"/>
            <a:t>planificat</a:t>
          </a:r>
          <a:r>
            <a:rPr lang="en-US" sz="1600" dirty="0"/>
            <a:t> in </a:t>
          </a:r>
          <a:r>
            <a:rPr lang="en-US" sz="1600" dirty="0" err="1"/>
            <a:t>totalitate</a:t>
          </a:r>
          <a:r>
            <a:rPr lang="en-US" sz="1600" dirty="0"/>
            <a:t> de </a:t>
          </a:r>
          <a:r>
            <a:rPr lang="en-US" sz="1600" dirty="0" err="1"/>
            <a:t>ei</a:t>
          </a:r>
          <a:r>
            <a:rPr lang="en-US" sz="1600" dirty="0"/>
            <a:t> cu </a:t>
          </a:r>
          <a:r>
            <a:rPr lang="en-US" sz="1600" dirty="0" err="1"/>
            <a:t>tema</a:t>
          </a:r>
          <a:r>
            <a:rPr lang="en-US" sz="1600" dirty="0"/>
            <a:t> </a:t>
          </a:r>
          <a:r>
            <a:rPr lang="en-US" sz="1600" dirty="0" err="1"/>
            <a:t>integrarii</a:t>
          </a:r>
          <a:r>
            <a:rPr lang="en-US" sz="1600" dirty="0"/>
            <a:t> </a:t>
          </a:r>
          <a:r>
            <a:rPr lang="en-US" sz="1600" dirty="0" err="1"/>
            <a:t>culturale</a:t>
          </a:r>
          <a:r>
            <a:rPr lang="en-US" sz="1600" dirty="0"/>
            <a:t>, </a:t>
          </a:r>
          <a:r>
            <a:rPr lang="en-US" sz="1600" dirty="0" err="1"/>
            <a:t>sociale</a:t>
          </a:r>
          <a:r>
            <a:rPr lang="en-US" sz="1600" dirty="0"/>
            <a:t> </a:t>
          </a:r>
          <a:r>
            <a:rPr lang="en-US" sz="1600" dirty="0" err="1"/>
            <a:t>si</a:t>
          </a:r>
          <a:r>
            <a:rPr lang="en-US" sz="1600" dirty="0"/>
            <a:t> </a:t>
          </a:r>
          <a:r>
            <a:rPr lang="en-US" sz="1600" dirty="0" err="1"/>
            <a:t>multietnice</a:t>
          </a:r>
          <a:r>
            <a:rPr lang="en-US" sz="1600" dirty="0"/>
            <a:t>.</a:t>
          </a:r>
          <a:endParaRPr lang="en-US" sz="1600" b="1" dirty="0"/>
        </a:p>
      </dgm:t>
    </dgm:pt>
    <dgm:pt modelId="{59284BCB-BEE3-4EC1-BB52-C3095138ECCB}" type="parTrans" cxnId="{ED5B9E2E-73ED-4EFC-B09B-91D769C5CBCC}">
      <dgm:prSet/>
      <dgm:spPr/>
      <dgm:t>
        <a:bodyPr/>
        <a:lstStyle/>
        <a:p>
          <a:endParaRPr lang="en-US"/>
        </a:p>
      </dgm:t>
    </dgm:pt>
    <dgm:pt modelId="{37EB94B0-ED07-4F5D-AC3E-0318B939EE3E}" type="sibTrans" cxnId="{ED5B9E2E-73ED-4EFC-B09B-91D769C5CBCC}">
      <dgm:prSet/>
      <dgm:spPr/>
      <dgm:t>
        <a:bodyPr/>
        <a:lstStyle/>
        <a:p>
          <a:endParaRPr lang="en-US"/>
        </a:p>
      </dgm:t>
    </dgm:pt>
    <dgm:pt modelId="{96C72681-0FAC-4F30-90AB-9C6BFD297F25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n-US" sz="1600" b="1" dirty="0" err="1"/>
            <a:t>Pentru</a:t>
          </a:r>
          <a:r>
            <a:rPr lang="en-US" sz="1600" b="1" dirty="0"/>
            <a:t> </a:t>
          </a:r>
          <a:r>
            <a:rPr lang="en-US" sz="1600" b="1" dirty="0" err="1"/>
            <a:t>realizarea</a:t>
          </a:r>
          <a:r>
            <a:rPr lang="en-US" sz="1600" b="1" dirty="0"/>
            <a:t> O2</a:t>
          </a:r>
          <a:r>
            <a:rPr lang="en-US" sz="1600" dirty="0"/>
            <a:t>, </a:t>
          </a:r>
          <a:r>
            <a:rPr lang="en-US" sz="1600" dirty="0" err="1">
              <a:latin typeface="+mn-lt"/>
            </a:rPr>
            <a:t>elevii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desfasoara</a:t>
          </a:r>
          <a:r>
            <a:rPr lang="en-US" sz="1600" dirty="0">
              <a:latin typeface="+mn-lt"/>
            </a:rPr>
            <a:t> o </a:t>
          </a:r>
          <a:r>
            <a:rPr lang="en-US" sz="1600" dirty="0" err="1">
              <a:latin typeface="+mn-lt"/>
            </a:rPr>
            <a:t>mobilitate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pentru</a:t>
          </a:r>
          <a:r>
            <a:rPr lang="en-US" sz="1600" dirty="0">
              <a:latin typeface="+mn-lt"/>
            </a:rPr>
            <a:t> a </a:t>
          </a:r>
          <a:r>
            <a:rPr lang="en-US" sz="1600" dirty="0" err="1">
              <a:latin typeface="+mn-lt"/>
            </a:rPr>
            <a:t>dobandi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cunostinte</a:t>
          </a:r>
          <a:r>
            <a:rPr lang="en-US" sz="1600" dirty="0">
              <a:latin typeface="+mn-lt"/>
            </a:rPr>
            <a:t> in </a:t>
          </a:r>
          <a:r>
            <a:rPr lang="en-US" sz="1600" dirty="0" err="1">
              <a:latin typeface="+mn-lt"/>
            </a:rPr>
            <a:t>domeniul</a:t>
          </a:r>
          <a:r>
            <a:rPr lang="en-US" sz="1600" dirty="0">
              <a:latin typeface="+mn-lt"/>
            </a:rPr>
            <a:t> marketing-</a:t>
          </a:r>
          <a:r>
            <a:rPr lang="en-US" sz="1600" dirty="0" err="1">
              <a:latin typeface="+mn-lt"/>
            </a:rPr>
            <a:t>ului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si</a:t>
          </a:r>
          <a:r>
            <a:rPr lang="en-US" sz="1600" dirty="0">
              <a:latin typeface="+mn-lt"/>
            </a:rPr>
            <a:t> al </a:t>
          </a:r>
          <a:r>
            <a:rPr lang="en-US" sz="1600" dirty="0" err="1">
              <a:latin typeface="+mn-lt"/>
            </a:rPr>
            <a:t>brandingului</a:t>
          </a:r>
          <a:r>
            <a:rPr lang="en-US" sz="1600" dirty="0">
              <a:latin typeface="+mn-lt"/>
            </a:rPr>
            <a:t>, </a:t>
          </a:r>
          <a:r>
            <a:rPr lang="en-US" sz="1600" dirty="0" err="1">
              <a:latin typeface="+mn-lt"/>
            </a:rPr>
            <a:t>apoi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ei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vor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realiza</a:t>
          </a:r>
          <a:r>
            <a:rPr lang="en-US" sz="1600" dirty="0">
              <a:latin typeface="+mn-lt"/>
            </a:rPr>
            <a:t> o </a:t>
          </a:r>
          <a:r>
            <a:rPr lang="en-US" sz="1600" dirty="0" err="1">
              <a:latin typeface="+mn-lt"/>
            </a:rPr>
            <a:t>sigla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pentru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scoala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si</a:t>
          </a:r>
          <a:r>
            <a:rPr lang="en-US" sz="1600" dirty="0">
              <a:latin typeface="+mn-lt"/>
            </a:rPr>
            <a:t> cate-</a:t>
          </a:r>
          <a:r>
            <a:rPr lang="en-US" sz="1600" dirty="0" err="1">
              <a:latin typeface="+mn-lt"/>
            </a:rPr>
            <a:t>una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pt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fiecare</a:t>
          </a:r>
          <a:r>
            <a:rPr lang="en-US" sz="1600" dirty="0">
              <a:latin typeface="+mn-lt"/>
            </a:rPr>
            <a:t> club din </a:t>
          </a:r>
          <a:r>
            <a:rPr lang="en-US" sz="1600" dirty="0" err="1">
              <a:latin typeface="+mn-lt"/>
            </a:rPr>
            <a:t>scoală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și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vor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creiona</a:t>
          </a:r>
          <a:r>
            <a:rPr lang="en-US" sz="1600" dirty="0">
              <a:latin typeface="+mn-lt"/>
            </a:rPr>
            <a:t> un plan de </a:t>
          </a:r>
          <a:r>
            <a:rPr lang="en-US" sz="1600" dirty="0" err="1">
              <a:latin typeface="+mn-lt"/>
            </a:rPr>
            <a:t>promovare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pe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rețelele</a:t>
          </a:r>
          <a:r>
            <a:rPr lang="en-US" sz="1600" dirty="0">
              <a:latin typeface="+mn-lt"/>
            </a:rPr>
            <a:t> de </a:t>
          </a:r>
          <a:r>
            <a:rPr lang="en-US" sz="1600" dirty="0" err="1">
              <a:latin typeface="+mn-lt"/>
            </a:rPr>
            <a:t>socializare</a:t>
          </a:r>
          <a:r>
            <a:rPr lang="en-US" sz="1600" dirty="0">
              <a:latin typeface="+mn-lt"/>
            </a:rPr>
            <a:t>. In </a:t>
          </a:r>
          <a:r>
            <a:rPr lang="en-US" sz="1600" dirty="0" err="1">
              <a:latin typeface="+mn-lt"/>
            </a:rPr>
            <a:t>urma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mobilitatii</a:t>
          </a:r>
          <a:r>
            <a:rPr lang="en-US" sz="1600" dirty="0">
              <a:latin typeface="+mn-lt"/>
            </a:rPr>
            <a:t>, </a:t>
          </a:r>
          <a:r>
            <a:rPr lang="en-US" sz="1600" dirty="0" err="1">
              <a:latin typeface="+mn-lt"/>
            </a:rPr>
            <a:t>ei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vor</a:t>
          </a:r>
          <a:r>
            <a:rPr lang="en-US" sz="1600" dirty="0">
              <a:latin typeface="+mn-lt"/>
            </a:rPr>
            <a:t> fi </a:t>
          </a:r>
          <a:r>
            <a:rPr lang="en-US" sz="1600" dirty="0" err="1">
              <a:latin typeface="+mn-lt"/>
            </a:rPr>
            <a:t>realizate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articole</a:t>
          </a:r>
          <a:r>
            <a:rPr lang="en-US" sz="1600" dirty="0">
              <a:latin typeface="+mn-lt"/>
            </a:rPr>
            <a:t> de blog </a:t>
          </a:r>
          <a:r>
            <a:rPr lang="en-US" sz="1600" dirty="0" err="1">
              <a:latin typeface="+mn-lt"/>
            </a:rPr>
            <a:t>si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postari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pe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retelele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sociale</a:t>
          </a:r>
          <a:r>
            <a:rPr lang="en-US" sz="1600" dirty="0">
              <a:latin typeface="+mn-lt"/>
            </a:rPr>
            <a:t> care </a:t>
          </a:r>
          <a:r>
            <a:rPr lang="en-US" sz="1600" dirty="0" err="1">
              <a:latin typeface="+mn-lt"/>
            </a:rPr>
            <a:t>sa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completeze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continuturile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existente</a:t>
          </a:r>
          <a:r>
            <a:rPr lang="en-US" sz="1600" dirty="0">
              <a:latin typeface="+mn-lt"/>
            </a:rPr>
            <a:t> </a:t>
          </a:r>
          <a:r>
            <a:rPr lang="en-US" sz="1600" dirty="0" err="1">
              <a:latin typeface="+mn-lt"/>
            </a:rPr>
            <a:t>pe</a:t>
          </a:r>
          <a:r>
            <a:rPr lang="en-US" sz="1600" dirty="0">
              <a:latin typeface="+mn-lt"/>
            </a:rPr>
            <a:t> site.</a:t>
          </a:r>
          <a:endParaRPr lang="en-US" sz="1600" b="1" dirty="0">
            <a:latin typeface="+mn-lt"/>
          </a:endParaRPr>
        </a:p>
      </dgm:t>
    </dgm:pt>
    <dgm:pt modelId="{7B4B4E54-1A7F-4A17-A9E2-89759F7B79FC}" type="parTrans" cxnId="{B2DD0329-89F2-4E22-8FAB-7BAE0AA8FCC1}">
      <dgm:prSet/>
      <dgm:spPr/>
      <dgm:t>
        <a:bodyPr/>
        <a:lstStyle/>
        <a:p>
          <a:endParaRPr lang="en-US"/>
        </a:p>
      </dgm:t>
    </dgm:pt>
    <dgm:pt modelId="{FB52B457-1D58-4C87-B4E7-A503B48FA940}" type="sibTrans" cxnId="{B2DD0329-89F2-4E22-8FAB-7BAE0AA8FCC1}">
      <dgm:prSet/>
      <dgm:spPr/>
      <dgm:t>
        <a:bodyPr/>
        <a:lstStyle/>
        <a:p>
          <a:endParaRPr lang="en-US"/>
        </a:p>
      </dgm:t>
    </dgm:pt>
    <dgm:pt modelId="{0F8AE2C7-55C0-481B-BF3F-1840B66E453A}" type="pres">
      <dgm:prSet presAssocID="{2B6E3D6E-F820-4870-BB95-66DA6C5AD766}" presName="linear" presStyleCnt="0">
        <dgm:presLayoutVars>
          <dgm:animLvl val="lvl"/>
          <dgm:resizeHandles val="exact"/>
        </dgm:presLayoutVars>
      </dgm:prSet>
      <dgm:spPr/>
    </dgm:pt>
    <dgm:pt modelId="{47423204-13B7-4414-A242-44AAADB3DFE3}" type="pres">
      <dgm:prSet presAssocID="{F30FA87A-734B-4513-84E2-025DD90497E2}" presName="parentText" presStyleLbl="node1" presStyleIdx="0" presStyleCnt="2" custScaleY="122115" custLinFactY="-9984" custLinFactNeighborX="-793" custLinFactNeighborY="-100000">
        <dgm:presLayoutVars>
          <dgm:chMax val="0"/>
          <dgm:bulletEnabled val="1"/>
        </dgm:presLayoutVars>
      </dgm:prSet>
      <dgm:spPr/>
    </dgm:pt>
    <dgm:pt modelId="{1613250C-3369-461D-B5E6-DD75F6A1F317}" type="pres">
      <dgm:prSet presAssocID="{37EB94B0-ED07-4F5D-AC3E-0318B939EE3E}" presName="spacer" presStyleCnt="0"/>
      <dgm:spPr/>
    </dgm:pt>
    <dgm:pt modelId="{34A18928-CE84-472C-887E-7E0092AF0284}" type="pres">
      <dgm:prSet presAssocID="{96C72681-0FAC-4F30-90AB-9C6BFD297F25}" presName="parentText" presStyleLbl="node1" presStyleIdx="1" presStyleCnt="2" custScaleY="109261">
        <dgm:presLayoutVars>
          <dgm:chMax val="0"/>
          <dgm:bulletEnabled val="1"/>
        </dgm:presLayoutVars>
      </dgm:prSet>
      <dgm:spPr/>
    </dgm:pt>
  </dgm:ptLst>
  <dgm:cxnLst>
    <dgm:cxn modelId="{B2DD0329-89F2-4E22-8FAB-7BAE0AA8FCC1}" srcId="{2B6E3D6E-F820-4870-BB95-66DA6C5AD766}" destId="{96C72681-0FAC-4F30-90AB-9C6BFD297F25}" srcOrd="1" destOrd="0" parTransId="{7B4B4E54-1A7F-4A17-A9E2-89759F7B79FC}" sibTransId="{FB52B457-1D58-4C87-B4E7-A503B48FA940}"/>
    <dgm:cxn modelId="{8B904A2D-92F4-467A-8501-63BC38C04F2C}" type="presOf" srcId="{F30FA87A-734B-4513-84E2-025DD90497E2}" destId="{47423204-13B7-4414-A242-44AAADB3DFE3}" srcOrd="0" destOrd="0" presId="urn:microsoft.com/office/officeart/2005/8/layout/vList2"/>
    <dgm:cxn modelId="{ED5B9E2E-73ED-4EFC-B09B-91D769C5CBCC}" srcId="{2B6E3D6E-F820-4870-BB95-66DA6C5AD766}" destId="{F30FA87A-734B-4513-84E2-025DD90497E2}" srcOrd="0" destOrd="0" parTransId="{59284BCB-BEE3-4EC1-BB52-C3095138ECCB}" sibTransId="{37EB94B0-ED07-4F5D-AC3E-0318B939EE3E}"/>
    <dgm:cxn modelId="{22BAAA80-4903-4A82-8FB2-E2E7BD0F39FE}" type="presOf" srcId="{2B6E3D6E-F820-4870-BB95-66DA6C5AD766}" destId="{0F8AE2C7-55C0-481B-BF3F-1840B66E453A}" srcOrd="0" destOrd="0" presId="urn:microsoft.com/office/officeart/2005/8/layout/vList2"/>
    <dgm:cxn modelId="{502013B3-15A7-4623-B53A-B1881EBF96B3}" type="presOf" srcId="{96C72681-0FAC-4F30-90AB-9C6BFD297F25}" destId="{34A18928-CE84-472C-887E-7E0092AF0284}" srcOrd="0" destOrd="0" presId="urn:microsoft.com/office/officeart/2005/8/layout/vList2"/>
    <dgm:cxn modelId="{1DC2357E-8F51-44C0-B3A2-4B7286F56EA3}" type="presParOf" srcId="{0F8AE2C7-55C0-481B-BF3F-1840B66E453A}" destId="{47423204-13B7-4414-A242-44AAADB3DFE3}" srcOrd="0" destOrd="0" presId="urn:microsoft.com/office/officeart/2005/8/layout/vList2"/>
    <dgm:cxn modelId="{9E5371E3-BA05-4351-9C51-F74B4840A05A}" type="presParOf" srcId="{0F8AE2C7-55C0-481B-BF3F-1840B66E453A}" destId="{1613250C-3369-461D-B5E6-DD75F6A1F317}" srcOrd="1" destOrd="0" presId="urn:microsoft.com/office/officeart/2005/8/layout/vList2"/>
    <dgm:cxn modelId="{B89751B3-687C-473F-8533-4F3E5BFB8662}" type="presParOf" srcId="{0F8AE2C7-55C0-481B-BF3F-1840B66E453A}" destId="{34A18928-CE84-472C-887E-7E0092AF028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BAC1EB-7BC7-4377-96A7-E7361856A8C3}">
      <dsp:nvSpPr>
        <dsp:cNvPr id="0" name=""/>
        <dsp:cNvSpPr/>
      </dsp:nvSpPr>
      <dsp:spPr>
        <a:xfrm rot="5400000">
          <a:off x="-237869" y="239054"/>
          <a:ext cx="1585796" cy="1110057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O1</a:t>
          </a:r>
        </a:p>
      </dsp:txBody>
      <dsp:txXfrm rot="-5400000">
        <a:off x="1" y="556214"/>
        <a:ext cx="1110057" cy="475739"/>
      </dsp:txXfrm>
    </dsp:sp>
    <dsp:sp modelId="{141853C2-3626-4683-A068-8F16AEBBBAEA}">
      <dsp:nvSpPr>
        <dsp:cNvPr id="0" name=""/>
        <dsp:cNvSpPr/>
      </dsp:nvSpPr>
      <dsp:spPr>
        <a:xfrm rot="5400000">
          <a:off x="5683818" y="-4572575"/>
          <a:ext cx="1030767" cy="101782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b="1" kern="1200" dirty="0"/>
            <a:t>1. </a:t>
          </a:r>
          <a:r>
            <a:rPr lang="en-US" sz="3100" b="1" kern="1200" dirty="0" err="1"/>
            <a:t>Integrarea</a:t>
          </a:r>
          <a:r>
            <a:rPr lang="en-US" sz="3100" b="1" kern="1200" dirty="0"/>
            <a:t> socio-</a:t>
          </a:r>
          <a:r>
            <a:rPr lang="en-US" sz="3100" b="1" kern="1200" dirty="0" err="1"/>
            <a:t>culturala</a:t>
          </a:r>
          <a:r>
            <a:rPr lang="en-US" sz="3100" b="1" kern="1200" dirty="0"/>
            <a:t> </a:t>
          </a:r>
          <a:r>
            <a:rPr lang="en-US" sz="3100" b="1" kern="1200" dirty="0" err="1"/>
            <a:t>în</a:t>
          </a:r>
          <a:r>
            <a:rPr lang="en-US" sz="3100" b="1" kern="1200" dirty="0"/>
            <a:t> </a:t>
          </a:r>
          <a:r>
            <a:rPr lang="en-US" sz="3100" b="1" kern="1200" dirty="0" err="1"/>
            <a:t>contextul</a:t>
          </a:r>
          <a:r>
            <a:rPr lang="en-US" sz="3100" b="1" kern="1200" dirty="0"/>
            <a:t> actual al </a:t>
          </a:r>
          <a:r>
            <a:rPr lang="en-US" sz="3100" b="1" kern="1200" dirty="0" err="1"/>
            <a:t>globalizării</a:t>
          </a:r>
          <a:endParaRPr lang="en-US" sz="3100" kern="1200" dirty="0"/>
        </a:p>
      </dsp:txBody>
      <dsp:txXfrm rot="-5400000">
        <a:off x="1110057" y="51504"/>
        <a:ext cx="10127972" cy="930131"/>
      </dsp:txXfrm>
    </dsp:sp>
    <dsp:sp modelId="{97656979-1172-4AC1-BBD1-820E66205BCE}">
      <dsp:nvSpPr>
        <dsp:cNvPr id="0" name=""/>
        <dsp:cNvSpPr/>
      </dsp:nvSpPr>
      <dsp:spPr>
        <a:xfrm rot="5400000">
          <a:off x="-237869" y="1630510"/>
          <a:ext cx="1585796" cy="1110057"/>
        </a:xfrm>
        <a:prstGeom prst="chevron">
          <a:avLst/>
        </a:prstGeom>
        <a:solidFill>
          <a:schemeClr val="accent5">
            <a:hueOff val="10398092"/>
            <a:satOff val="-284"/>
            <a:lumOff val="-156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O2</a:t>
          </a:r>
        </a:p>
      </dsp:txBody>
      <dsp:txXfrm rot="-5400000">
        <a:off x="1" y="1947670"/>
        <a:ext cx="1110057" cy="475739"/>
      </dsp:txXfrm>
    </dsp:sp>
    <dsp:sp modelId="{AC637D5A-7CC1-4E42-B3FF-5E7B1C214767}">
      <dsp:nvSpPr>
        <dsp:cNvPr id="0" name=""/>
        <dsp:cNvSpPr/>
      </dsp:nvSpPr>
      <dsp:spPr>
        <a:xfrm rot="5400000">
          <a:off x="5683818" y="-3181120"/>
          <a:ext cx="1030767" cy="101782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b="1" kern="1200" dirty="0"/>
            <a:t>2. </a:t>
          </a:r>
          <a:r>
            <a:rPr lang="en-US" sz="3100" b="1" kern="1200" dirty="0" err="1"/>
            <a:t>Dezvoltarea</a:t>
          </a:r>
          <a:r>
            <a:rPr lang="en-US" sz="3100" b="1" kern="1200" dirty="0"/>
            <a:t> </a:t>
          </a:r>
          <a:r>
            <a:rPr lang="en-US" sz="3100" b="1" kern="1200" dirty="0" err="1"/>
            <a:t>competenţelor</a:t>
          </a:r>
          <a:r>
            <a:rPr lang="en-US" sz="3100" b="1" kern="1200" dirty="0"/>
            <a:t> </a:t>
          </a:r>
          <a:r>
            <a:rPr lang="en-US" sz="3100" b="1" kern="1200" dirty="0" err="1"/>
            <a:t>digitale</a:t>
          </a:r>
          <a:r>
            <a:rPr lang="en-US" sz="3100" b="1" kern="1200" dirty="0"/>
            <a:t> </a:t>
          </a:r>
          <a:r>
            <a:rPr lang="en-US" sz="3100" b="1" kern="1200" dirty="0" err="1"/>
            <a:t>pentru</a:t>
          </a:r>
          <a:r>
            <a:rPr lang="en-US" sz="3100" b="1" kern="1200" dirty="0"/>
            <a:t> </a:t>
          </a:r>
          <a:r>
            <a:rPr lang="en-US" sz="3100" b="1" kern="1200" dirty="0" err="1"/>
            <a:t>profesori</a:t>
          </a:r>
          <a:r>
            <a:rPr lang="en-US" sz="3100" b="1" kern="1200" dirty="0"/>
            <a:t> </a:t>
          </a:r>
          <a:r>
            <a:rPr lang="en-US" sz="3100" b="1" kern="1200" dirty="0" err="1"/>
            <a:t>şi</a:t>
          </a:r>
          <a:r>
            <a:rPr lang="en-US" sz="3100" b="1" kern="1200" dirty="0"/>
            <a:t> </a:t>
          </a:r>
          <a:r>
            <a:rPr lang="en-US" sz="3100" b="1" kern="1200" dirty="0" err="1"/>
            <a:t>pentru</a:t>
          </a:r>
          <a:r>
            <a:rPr lang="en-US" sz="3100" b="1" kern="1200" dirty="0"/>
            <a:t> </a:t>
          </a:r>
          <a:r>
            <a:rPr lang="en-US" sz="3100" b="1" kern="1200" dirty="0" err="1"/>
            <a:t>elevi</a:t>
          </a:r>
          <a:endParaRPr lang="en-US" sz="3100" kern="1200" dirty="0"/>
        </a:p>
      </dsp:txBody>
      <dsp:txXfrm rot="-5400000">
        <a:off x="1110057" y="1442959"/>
        <a:ext cx="10127972" cy="930131"/>
      </dsp:txXfrm>
    </dsp:sp>
    <dsp:sp modelId="{C7E47116-D380-4D9E-87D8-F5FF55B2FB1A}">
      <dsp:nvSpPr>
        <dsp:cNvPr id="0" name=""/>
        <dsp:cNvSpPr/>
      </dsp:nvSpPr>
      <dsp:spPr>
        <a:xfrm rot="5400000">
          <a:off x="-237869" y="3021966"/>
          <a:ext cx="1585796" cy="1110057"/>
        </a:xfrm>
        <a:prstGeom prst="chevron">
          <a:avLst/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O3</a:t>
          </a:r>
        </a:p>
      </dsp:txBody>
      <dsp:txXfrm rot="-5400000">
        <a:off x="1" y="3339126"/>
        <a:ext cx="1110057" cy="475739"/>
      </dsp:txXfrm>
    </dsp:sp>
    <dsp:sp modelId="{4C8C0AF3-14D6-4F9A-A934-9620AF2293CD}">
      <dsp:nvSpPr>
        <dsp:cNvPr id="0" name=""/>
        <dsp:cNvSpPr/>
      </dsp:nvSpPr>
      <dsp:spPr>
        <a:xfrm rot="5400000">
          <a:off x="5683818" y="-1789664"/>
          <a:ext cx="1030767" cy="101782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b="1" kern="1200" dirty="0"/>
            <a:t>3. </a:t>
          </a:r>
          <a:r>
            <a:rPr lang="en-US" sz="3100" b="1" kern="1200" dirty="0" err="1"/>
            <a:t>Educaţia</a:t>
          </a:r>
          <a:r>
            <a:rPr lang="en-US" sz="3100" b="1" kern="1200" dirty="0"/>
            <a:t> </a:t>
          </a:r>
          <a:r>
            <a:rPr lang="en-US" sz="3100" b="1" kern="1200" dirty="0" err="1"/>
            <a:t>pentru</a:t>
          </a:r>
          <a:r>
            <a:rPr lang="en-US" sz="3100" b="1" kern="1200" dirty="0"/>
            <a:t> </a:t>
          </a:r>
          <a:r>
            <a:rPr lang="en-US" sz="3100" b="1" kern="1200" dirty="0" err="1"/>
            <a:t>sustenabilitate</a:t>
          </a:r>
          <a:endParaRPr lang="en-US" sz="3100" kern="1200" dirty="0"/>
        </a:p>
      </dsp:txBody>
      <dsp:txXfrm rot="-5400000">
        <a:off x="1110057" y="2834415"/>
        <a:ext cx="10127972" cy="93013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1E3C2-AEF3-4F67-AC90-46CA9C4E363F}">
      <dsp:nvSpPr>
        <dsp:cNvPr id="0" name=""/>
        <dsp:cNvSpPr/>
      </dsp:nvSpPr>
      <dsp:spPr>
        <a:xfrm>
          <a:off x="3746923" y="0"/>
          <a:ext cx="3707553" cy="1801019"/>
        </a:xfrm>
        <a:prstGeom prst="trapezoid">
          <a:avLst>
            <a:gd name="adj" fmla="val 103114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La </a:t>
          </a:r>
          <a:r>
            <a:rPr lang="en-US" sz="1400" b="1" kern="1200" dirty="0" err="1"/>
            <a:t>elevi</a:t>
          </a:r>
          <a:r>
            <a:rPr lang="en-US" sz="1400" b="1" kern="1200" dirty="0"/>
            <a:t> </a:t>
          </a:r>
          <a:r>
            <a:rPr lang="en-US" sz="1400" b="1" kern="1200" dirty="0" err="1"/>
            <a:t>urmarim</a:t>
          </a:r>
          <a:r>
            <a:rPr lang="en-US" sz="1400" b="1" kern="1200" dirty="0"/>
            <a:t> </a:t>
          </a:r>
          <a:r>
            <a:rPr lang="en-US" sz="1400" b="1" kern="1200" dirty="0" err="1"/>
            <a:t>dezvoltarea</a:t>
          </a:r>
          <a:r>
            <a:rPr lang="en-US" sz="1400" b="1" kern="1200" dirty="0"/>
            <a:t> EQ</a:t>
          </a:r>
        </a:p>
      </dsp:txBody>
      <dsp:txXfrm>
        <a:off x="3746923" y="0"/>
        <a:ext cx="3707553" cy="1801019"/>
      </dsp:txXfrm>
    </dsp:sp>
    <dsp:sp modelId="{8C11420D-C5C2-4FF6-856F-891636E8B2C6}">
      <dsp:nvSpPr>
        <dsp:cNvPr id="0" name=""/>
        <dsp:cNvSpPr/>
      </dsp:nvSpPr>
      <dsp:spPr>
        <a:xfrm>
          <a:off x="2622608" y="1781982"/>
          <a:ext cx="5956184" cy="1092318"/>
        </a:xfrm>
        <a:prstGeom prst="trapezoid">
          <a:avLst>
            <a:gd name="adj" fmla="val 103114"/>
          </a:avLst>
        </a:prstGeom>
        <a:solidFill>
          <a:schemeClr val="accent4">
            <a:hueOff val="-553385"/>
            <a:satOff val="-447"/>
            <a:lumOff val="91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bg1"/>
              </a:solidFill>
            </a:rPr>
            <a:t>Competente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  <a:r>
            <a:rPr lang="en-US" sz="1400" b="1" kern="1200" dirty="0" err="1">
              <a:solidFill>
                <a:schemeClr val="bg1"/>
              </a:solidFill>
            </a:rPr>
            <a:t>dezvoltate</a:t>
          </a:r>
          <a:r>
            <a:rPr lang="en-US" sz="1400" b="1" kern="1200" dirty="0">
              <a:solidFill>
                <a:schemeClr val="bg1"/>
              </a:solidFill>
            </a:rPr>
            <a:t> in </a:t>
          </a:r>
          <a:r>
            <a:rPr lang="en-US" sz="1400" b="1" kern="1200" dirty="0" err="1">
              <a:solidFill>
                <a:schemeClr val="bg1"/>
              </a:solidFill>
            </a:rPr>
            <a:t>domeniul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  <a:r>
            <a:rPr lang="en-US" sz="1400" b="1" kern="1200" dirty="0" err="1">
              <a:solidFill>
                <a:schemeClr val="bg1"/>
              </a:solidFill>
            </a:rPr>
            <a:t>integrarii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  <a:r>
            <a:rPr lang="en-US" sz="1400" b="1" kern="1200" dirty="0" err="1">
              <a:solidFill>
                <a:schemeClr val="bg1"/>
              </a:solidFill>
            </a:rPr>
            <a:t>multietnice</a:t>
          </a:r>
          <a:r>
            <a:rPr lang="en-US" sz="1400" b="1" kern="1200" dirty="0">
              <a:solidFill>
                <a:schemeClr val="bg1"/>
              </a:solidFill>
            </a:rPr>
            <a:t>, al </a:t>
          </a:r>
          <a:r>
            <a:rPr lang="en-US" sz="1400" b="1" kern="1200" dirty="0" err="1">
              <a:solidFill>
                <a:schemeClr val="bg1"/>
              </a:solidFill>
            </a:rPr>
            <a:t>acceptarii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  <a:r>
            <a:rPr lang="en-US" sz="1400" b="1" kern="1200" dirty="0" err="1">
              <a:solidFill>
                <a:schemeClr val="bg1"/>
              </a:solidFill>
            </a:rPr>
            <a:t>multiculturalitatii</a:t>
          </a:r>
          <a:r>
            <a:rPr lang="en-US" sz="1400" b="1" kern="1200" dirty="0">
              <a:solidFill>
                <a:schemeClr val="bg1"/>
              </a:solidFill>
            </a:rPr>
            <a:t>, </a:t>
          </a:r>
          <a:r>
            <a:rPr lang="en-US" sz="1400" b="1" kern="1200" dirty="0" err="1">
              <a:solidFill>
                <a:schemeClr val="bg1"/>
              </a:solidFill>
            </a:rPr>
            <a:t>tolerantei</a:t>
          </a:r>
          <a:r>
            <a:rPr lang="en-US" sz="1400" b="1" kern="1200" dirty="0">
              <a:solidFill>
                <a:schemeClr val="bg1"/>
              </a:solidFill>
            </a:rPr>
            <a:t>, </a:t>
          </a:r>
          <a:r>
            <a:rPr lang="en-US" sz="1400" b="1" kern="1200" dirty="0" err="1">
              <a:solidFill>
                <a:schemeClr val="bg1"/>
              </a:solidFill>
            </a:rPr>
            <a:t>cunostinte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  <a:r>
            <a:rPr lang="en-US" sz="1400" b="1" kern="1200" dirty="0" err="1">
              <a:solidFill>
                <a:schemeClr val="bg1"/>
              </a:solidFill>
            </a:rPr>
            <a:t>despre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  <a:r>
            <a:rPr lang="en-US" sz="1400" b="1" kern="1200" dirty="0" err="1">
              <a:solidFill>
                <a:schemeClr val="bg1"/>
              </a:solidFill>
            </a:rPr>
            <a:t>integrarea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  <a:r>
            <a:rPr lang="en-US" sz="1400" b="1" kern="1200" dirty="0" err="1">
              <a:solidFill>
                <a:schemeClr val="bg1"/>
              </a:solidFill>
            </a:rPr>
            <a:t>elevilor</a:t>
          </a:r>
          <a:r>
            <a:rPr lang="en-US" sz="1400" b="1" kern="1200" dirty="0">
              <a:solidFill>
                <a:schemeClr val="bg1"/>
              </a:solidFill>
            </a:rPr>
            <a:t> cu CES. </a:t>
          </a:r>
        </a:p>
      </dsp:txBody>
      <dsp:txXfrm>
        <a:off x="3664940" y="1781982"/>
        <a:ext cx="3871519" cy="1092318"/>
      </dsp:txXfrm>
    </dsp:sp>
    <dsp:sp modelId="{661672E4-14CF-4EBE-B4E4-51F9F742E573}">
      <dsp:nvSpPr>
        <dsp:cNvPr id="0" name=""/>
        <dsp:cNvSpPr/>
      </dsp:nvSpPr>
      <dsp:spPr>
        <a:xfrm>
          <a:off x="744140" y="2893338"/>
          <a:ext cx="9713120" cy="1816562"/>
        </a:xfrm>
        <a:prstGeom prst="trapezoid">
          <a:avLst>
            <a:gd name="adj" fmla="val 103114"/>
          </a:avLst>
        </a:prstGeom>
        <a:solidFill>
          <a:schemeClr val="accent4">
            <a:hueOff val="-1106771"/>
            <a:satOff val="-893"/>
            <a:lumOff val="183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Aceste</a:t>
          </a:r>
          <a:r>
            <a:rPr lang="en-US" sz="1400" b="1" kern="1200" dirty="0"/>
            <a:t> </a:t>
          </a:r>
          <a:r>
            <a:rPr lang="en-US" sz="1400" b="1" kern="1200" dirty="0" err="1"/>
            <a:t>competente</a:t>
          </a:r>
          <a:r>
            <a:rPr lang="en-US" sz="1400" b="1" kern="1200" dirty="0"/>
            <a:t> se </a:t>
          </a:r>
          <a:r>
            <a:rPr lang="en-US" sz="1400" b="1" kern="1200" dirty="0" err="1"/>
            <a:t>materializeaza</a:t>
          </a:r>
          <a:r>
            <a:rPr lang="en-US" sz="1400" b="1" kern="1200" dirty="0"/>
            <a:t> in: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- </a:t>
          </a:r>
          <a:r>
            <a:rPr lang="en-US" sz="1400" b="1" kern="1200" dirty="0" err="1"/>
            <a:t>implementarea</a:t>
          </a:r>
          <a:r>
            <a:rPr lang="en-US" sz="1400" b="1" kern="1200" dirty="0"/>
            <a:t> </a:t>
          </a:r>
          <a:r>
            <a:rPr lang="en-US" sz="1400" b="1" kern="1200" dirty="0" err="1"/>
            <a:t>unui</a:t>
          </a:r>
          <a:r>
            <a:rPr lang="en-US" sz="1400" b="1" kern="1200" dirty="0"/>
            <a:t> </a:t>
          </a:r>
          <a:r>
            <a:rPr lang="en-US" sz="1400" b="1" kern="1200" dirty="0" err="1"/>
            <a:t>eveniment</a:t>
          </a:r>
          <a:r>
            <a:rPr lang="en-US" sz="1400" b="1" kern="1200" dirty="0"/>
            <a:t> cultural public in </a:t>
          </a:r>
          <a:r>
            <a:rPr lang="en-US" sz="1400" b="1" kern="1200" dirty="0" err="1"/>
            <a:t>toate</a:t>
          </a:r>
          <a:r>
            <a:rPr lang="en-US" sz="1400" b="1" kern="1200" dirty="0"/>
            <a:t> </a:t>
          </a:r>
          <a:r>
            <a:rPr lang="en-US" sz="1400" b="1" kern="1200" dirty="0" err="1"/>
            <a:t>localitatile</a:t>
          </a:r>
          <a:r>
            <a:rPr lang="en-US" sz="1400" b="1" kern="1200" dirty="0"/>
            <a:t> </a:t>
          </a:r>
          <a:r>
            <a:rPr lang="en-US" sz="1400" b="1" kern="1200" dirty="0" err="1"/>
            <a:t>scolilor</a:t>
          </a:r>
          <a:r>
            <a:rPr lang="en-US" sz="1400" b="1" kern="1200" dirty="0"/>
            <a:t> </a:t>
          </a:r>
          <a:r>
            <a:rPr lang="en-US" sz="1400" b="1" kern="1200" dirty="0" err="1"/>
            <a:t>partenere</a:t>
          </a:r>
          <a:r>
            <a:rPr lang="en-US" sz="1400" b="1" kern="1200" dirty="0"/>
            <a:t>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- website-</a:t>
          </a:r>
          <a:r>
            <a:rPr lang="en-US" sz="1400" b="1" kern="1200" dirty="0" err="1"/>
            <a:t>ul</a:t>
          </a:r>
          <a:r>
            <a:rPr lang="en-US" sz="1400" b="1" kern="1200" dirty="0"/>
            <a:t> </a:t>
          </a:r>
          <a:r>
            <a:rPr lang="en-US" sz="1400" b="1" kern="1200" dirty="0" err="1"/>
            <a:t>proiectului</a:t>
          </a:r>
          <a:r>
            <a:rPr lang="en-US" sz="1400" b="1" kern="1200" dirty="0"/>
            <a:t>, care </a:t>
          </a:r>
          <a:r>
            <a:rPr lang="en-US" sz="1400" b="1" kern="1200" dirty="0" err="1"/>
            <a:t>va</a:t>
          </a:r>
          <a:r>
            <a:rPr lang="en-US" sz="1400" b="1" kern="1200" dirty="0"/>
            <a:t> </a:t>
          </a:r>
          <a:r>
            <a:rPr lang="en-US" sz="1400" b="1" kern="1200" dirty="0" err="1"/>
            <a:t>insuma</a:t>
          </a:r>
          <a:r>
            <a:rPr lang="en-US" sz="1400" b="1" kern="1200" dirty="0"/>
            <a:t> </a:t>
          </a:r>
          <a:r>
            <a:rPr lang="en-US" sz="1400" b="1" kern="1200" dirty="0" err="1"/>
            <a:t>dovezi</a:t>
          </a:r>
          <a:r>
            <a:rPr lang="en-US" sz="1400" b="1" kern="1200" dirty="0"/>
            <a:t> ale </a:t>
          </a:r>
          <a:r>
            <a:rPr lang="en-US" sz="1400" b="1" kern="1200" dirty="0" err="1"/>
            <a:t>evenimentelor</a:t>
          </a:r>
          <a:r>
            <a:rPr lang="en-US" sz="1400" b="1" kern="1200" dirty="0"/>
            <a:t> </a:t>
          </a:r>
          <a:r>
            <a:rPr lang="en-US" sz="1400" b="1" kern="1200" dirty="0" err="1"/>
            <a:t>desfasurate</a:t>
          </a:r>
          <a:r>
            <a:rPr lang="en-US" sz="1400" b="1" kern="1200" dirty="0"/>
            <a:t>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- </a:t>
          </a:r>
          <a:r>
            <a:rPr lang="en-US" sz="1400" b="1" kern="1200" dirty="0" err="1"/>
            <a:t>webinarii</a:t>
          </a:r>
          <a:r>
            <a:rPr lang="en-US" sz="1400" b="1" kern="1200" dirty="0"/>
            <a:t> </a:t>
          </a:r>
          <a:r>
            <a:rPr lang="en-US" sz="1400" b="1" kern="1200" dirty="0" err="1"/>
            <a:t>despre</a:t>
          </a:r>
          <a:r>
            <a:rPr lang="en-US" sz="1400" b="1" kern="1200" dirty="0"/>
            <a:t> </a:t>
          </a:r>
          <a:r>
            <a:rPr lang="en-US" sz="1400" b="1" kern="1200" dirty="0" err="1"/>
            <a:t>viata</a:t>
          </a:r>
          <a:r>
            <a:rPr lang="en-US" sz="1400" b="1" kern="1200" dirty="0"/>
            <a:t> </a:t>
          </a:r>
          <a:r>
            <a:rPr lang="en-US" sz="1400" b="1" kern="1200" dirty="0" err="1"/>
            <a:t>diverselor</a:t>
          </a:r>
          <a:r>
            <a:rPr lang="en-US" sz="1400" b="1" kern="1200" dirty="0"/>
            <a:t> </a:t>
          </a:r>
          <a:r>
            <a:rPr lang="en-US" sz="1400" b="1" kern="1200" dirty="0" err="1"/>
            <a:t>minoritati</a:t>
          </a:r>
          <a:r>
            <a:rPr lang="en-US" sz="1400" b="1" kern="1200" dirty="0"/>
            <a:t>, </a:t>
          </a:r>
          <a:r>
            <a:rPr lang="en-US" sz="1400" b="1" kern="1200" dirty="0" err="1"/>
            <a:t>podcasturi</a:t>
          </a:r>
          <a:r>
            <a:rPr lang="en-US" sz="1400" b="1" kern="1200" dirty="0"/>
            <a:t> cu </a:t>
          </a:r>
          <a:r>
            <a:rPr lang="en-US" sz="1400" b="1" kern="1200" dirty="0" err="1"/>
            <a:t>invitati</a:t>
          </a:r>
          <a:r>
            <a:rPr lang="en-US" sz="1400" b="1" kern="1200" dirty="0"/>
            <a:t>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- </a:t>
          </a:r>
          <a:r>
            <a:rPr lang="en-US" sz="1400" b="1" kern="1200" dirty="0" err="1"/>
            <a:t>revista</a:t>
          </a:r>
          <a:r>
            <a:rPr lang="en-US" sz="1400" b="1" kern="1200" dirty="0"/>
            <a:t>, </a:t>
          </a:r>
          <a:r>
            <a:rPr lang="en-US" sz="1400" b="1" kern="1200" dirty="0" err="1"/>
            <a:t>articole</a:t>
          </a:r>
          <a:r>
            <a:rPr lang="en-US" sz="1400" b="1" kern="1200" dirty="0"/>
            <a:t>, o </a:t>
          </a:r>
          <a:r>
            <a:rPr lang="en-US" sz="1400" b="1" kern="1200" dirty="0" err="1"/>
            <a:t>poveste</a:t>
          </a:r>
          <a:r>
            <a:rPr lang="en-US" sz="1400" b="1" kern="1200" dirty="0"/>
            <a:t> cu </a:t>
          </a:r>
          <a:r>
            <a:rPr lang="en-US" sz="1400" b="1" kern="1200" dirty="0" err="1"/>
            <a:t>personaje</a:t>
          </a:r>
          <a:r>
            <a:rPr lang="en-US" sz="1400" b="1" kern="1200" dirty="0"/>
            <a:t> din </a:t>
          </a:r>
          <a:r>
            <a:rPr lang="en-US" sz="1400" b="1" kern="1200" dirty="0" err="1"/>
            <a:t>tarile</a:t>
          </a:r>
          <a:r>
            <a:rPr lang="en-US" sz="1400" b="1" kern="1200" dirty="0"/>
            <a:t> </a:t>
          </a:r>
          <a:r>
            <a:rPr lang="en-US" sz="1400" b="1" kern="1200" dirty="0" err="1"/>
            <a:t>partenere</a:t>
          </a:r>
          <a:r>
            <a:rPr lang="en-US" sz="1400" b="1" kern="1200" dirty="0"/>
            <a:t> in </a:t>
          </a:r>
          <a:r>
            <a:rPr lang="en-US" sz="1400" b="1" kern="1200" dirty="0" err="1"/>
            <a:t>proiect</a:t>
          </a:r>
          <a:r>
            <a:rPr lang="en-US" sz="1400" b="1" kern="1200" dirty="0"/>
            <a:t>.</a:t>
          </a:r>
        </a:p>
      </dsp:txBody>
      <dsp:txXfrm>
        <a:off x="2443936" y="2893338"/>
        <a:ext cx="6313528" cy="1816562"/>
      </dsp:txXfrm>
    </dsp:sp>
    <dsp:sp modelId="{748F8BF5-268D-4CE6-95E9-2BBA39BE339E}">
      <dsp:nvSpPr>
        <dsp:cNvPr id="0" name=""/>
        <dsp:cNvSpPr/>
      </dsp:nvSpPr>
      <dsp:spPr>
        <a:xfrm>
          <a:off x="0" y="4683605"/>
          <a:ext cx="11201400" cy="721668"/>
        </a:xfrm>
        <a:prstGeom prst="trapezoid">
          <a:avLst>
            <a:gd name="adj" fmla="val 103114"/>
          </a:avLst>
        </a:prstGeom>
        <a:solidFill>
          <a:schemeClr val="accent4">
            <a:hueOff val="-1660156"/>
            <a:satOff val="-1340"/>
            <a:lumOff val="274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bg1"/>
              </a:solidFill>
            </a:rPr>
            <a:t>In </a:t>
          </a:r>
          <a:r>
            <a:rPr lang="en-US" sz="1400" b="1" kern="1200" dirty="0" err="1">
              <a:solidFill>
                <a:schemeClr val="bg1"/>
              </a:solidFill>
            </a:rPr>
            <a:t>viata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  <a:r>
            <a:rPr lang="en-US" sz="1400" b="1" kern="1200" dirty="0" err="1">
              <a:solidFill>
                <a:schemeClr val="bg1"/>
              </a:solidFill>
            </a:rPr>
            <a:t>scolii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  <a:r>
            <a:rPr lang="en-US" sz="1400" b="1" kern="1200" dirty="0" err="1">
              <a:solidFill>
                <a:schemeClr val="bg1"/>
              </a:solidFill>
            </a:rPr>
            <a:t>impactul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  <a:r>
            <a:rPr lang="en-US" sz="1400" b="1" kern="1200" dirty="0" err="1">
              <a:solidFill>
                <a:schemeClr val="bg1"/>
              </a:solidFill>
            </a:rPr>
            <a:t>acestor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  <a:r>
            <a:rPr lang="en-US" sz="1400" b="1" kern="1200" dirty="0" err="1">
              <a:solidFill>
                <a:schemeClr val="bg1"/>
              </a:solidFill>
            </a:rPr>
            <a:t>activitati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  <a:r>
            <a:rPr lang="en-US" sz="1400" b="1" kern="1200" dirty="0" err="1">
              <a:solidFill>
                <a:schemeClr val="bg1"/>
              </a:solidFill>
            </a:rPr>
            <a:t>va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  <a:r>
            <a:rPr lang="en-US" sz="1400" b="1" kern="1200" dirty="0" err="1">
              <a:solidFill>
                <a:schemeClr val="bg1"/>
              </a:solidFill>
            </a:rPr>
            <a:t>crea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  <a:r>
            <a:rPr lang="en-US" sz="1400" b="1" kern="1200" dirty="0" err="1">
              <a:solidFill>
                <a:schemeClr val="bg1"/>
              </a:solidFill>
            </a:rPr>
            <a:t>sentimentul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  <a:r>
            <a:rPr lang="en-US" sz="1400" b="1" kern="1200" dirty="0" err="1">
              <a:solidFill>
                <a:schemeClr val="bg1"/>
              </a:solidFill>
            </a:rPr>
            <a:t>apartenentei</a:t>
          </a:r>
          <a:r>
            <a:rPr lang="en-US" sz="1400" b="1" kern="1200" dirty="0">
              <a:solidFill>
                <a:schemeClr val="bg1"/>
              </a:solidFill>
            </a:rPr>
            <a:t> la o mare </a:t>
          </a:r>
          <a:r>
            <a:rPr lang="en-US" sz="1400" b="1" kern="1200" dirty="0" err="1">
              <a:solidFill>
                <a:schemeClr val="bg1"/>
              </a:solidFill>
            </a:rPr>
            <a:t>familie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  <a:r>
            <a:rPr lang="en-US" sz="1400" b="1" kern="1200" dirty="0" err="1">
              <a:solidFill>
                <a:schemeClr val="bg1"/>
              </a:solidFill>
            </a:rPr>
            <a:t>europeana</a:t>
          </a:r>
          <a:r>
            <a:rPr lang="en-US" sz="1400" b="1" kern="1200" dirty="0">
              <a:solidFill>
                <a:schemeClr val="bg1"/>
              </a:solidFill>
            </a:rPr>
            <a:t>, de </a:t>
          </a:r>
          <a:r>
            <a:rPr lang="en-US" sz="1400" b="1" kern="1200" dirty="0" err="1">
              <a:solidFill>
                <a:schemeClr val="bg1"/>
              </a:solidFill>
            </a:rPr>
            <a:t>siguranta</a:t>
          </a:r>
          <a:r>
            <a:rPr lang="en-US" sz="1400" b="1" kern="1200" dirty="0">
              <a:solidFill>
                <a:schemeClr val="bg1"/>
              </a:solidFill>
            </a:rPr>
            <a:t> </a:t>
          </a:r>
          <a:r>
            <a:rPr lang="en-US" sz="1400" b="1" kern="1200" dirty="0" err="1">
              <a:solidFill>
                <a:schemeClr val="bg1"/>
              </a:solidFill>
            </a:rPr>
            <a:t>si</a:t>
          </a:r>
          <a:r>
            <a:rPr lang="en-US" sz="1400" b="1" kern="1200" dirty="0">
              <a:solidFill>
                <a:schemeClr val="bg1"/>
              </a:solidFill>
            </a:rPr>
            <a:t> “wellbeing”.</a:t>
          </a:r>
        </a:p>
      </dsp:txBody>
      <dsp:txXfrm>
        <a:off x="1960245" y="4683605"/>
        <a:ext cx="7280910" cy="7216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1E3C2-AEF3-4F67-AC90-46CA9C4E363F}">
      <dsp:nvSpPr>
        <dsp:cNvPr id="0" name=""/>
        <dsp:cNvSpPr/>
      </dsp:nvSpPr>
      <dsp:spPr>
        <a:xfrm>
          <a:off x="3741603" y="0"/>
          <a:ext cx="3718193" cy="1806188"/>
        </a:xfrm>
        <a:prstGeom prst="trapezoid">
          <a:avLst>
            <a:gd name="adj" fmla="val 10311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/>
            <a:t>La </a:t>
          </a:r>
          <a:r>
            <a:rPr lang="en-US" sz="1500" b="0" kern="1200" dirty="0" err="1"/>
            <a:t>elevi</a:t>
          </a:r>
          <a:r>
            <a:rPr lang="en-US" sz="1500" b="0" kern="1200" dirty="0"/>
            <a:t> </a:t>
          </a:r>
          <a:r>
            <a:rPr lang="en-US" sz="1500" b="0" kern="1200" dirty="0" err="1"/>
            <a:t>urmarim</a:t>
          </a:r>
          <a:r>
            <a:rPr lang="en-US" sz="1500" b="0" kern="1200" dirty="0"/>
            <a:t>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 err="1"/>
            <a:t>dezvoltarea</a:t>
          </a:r>
          <a:r>
            <a:rPr lang="en-US" sz="1500" b="1" kern="1200" dirty="0"/>
            <a:t> </a:t>
          </a:r>
          <a:r>
            <a:rPr lang="en-US" sz="1500" b="1" kern="1200" dirty="0" err="1"/>
            <a:t>competentelor</a:t>
          </a:r>
          <a:endParaRPr lang="en-US" sz="1500" b="1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 </a:t>
          </a:r>
          <a:r>
            <a:rPr lang="en-US" sz="1500" b="1" kern="1200" dirty="0" err="1"/>
            <a:t>transversale</a:t>
          </a:r>
          <a:endParaRPr lang="en-US" sz="1500" b="1" kern="1200" dirty="0"/>
        </a:p>
      </dsp:txBody>
      <dsp:txXfrm>
        <a:off x="3741603" y="0"/>
        <a:ext cx="3718193" cy="1806188"/>
      </dsp:txXfrm>
    </dsp:sp>
    <dsp:sp modelId="{8C11420D-C5C2-4FF6-856F-891636E8B2C6}">
      <dsp:nvSpPr>
        <dsp:cNvPr id="0" name=""/>
        <dsp:cNvSpPr/>
      </dsp:nvSpPr>
      <dsp:spPr>
        <a:xfrm>
          <a:off x="2614061" y="1787096"/>
          <a:ext cx="5973277" cy="1095453"/>
        </a:xfrm>
        <a:prstGeom prst="trapezoid">
          <a:avLst>
            <a:gd name="adj" fmla="val 103114"/>
          </a:avLst>
        </a:prstGeom>
        <a:solidFill>
          <a:schemeClr val="accent5">
            <a:hueOff val="6932061"/>
            <a:satOff val="-189"/>
            <a:lumOff val="-104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La </a:t>
          </a:r>
          <a:r>
            <a:rPr lang="en-US" sz="1500" kern="1200" dirty="0" err="1">
              <a:solidFill>
                <a:schemeClr val="bg1"/>
              </a:solidFill>
            </a:rPr>
            <a:t>cadrele</a:t>
          </a:r>
          <a:r>
            <a:rPr lang="en-US" sz="1500" kern="1200" dirty="0">
              <a:solidFill>
                <a:schemeClr val="bg1"/>
              </a:solidFill>
            </a:rPr>
            <a:t> </a:t>
          </a:r>
          <a:r>
            <a:rPr lang="en-US" sz="1500" kern="1200" dirty="0" err="1">
              <a:solidFill>
                <a:schemeClr val="bg1"/>
              </a:solidFill>
            </a:rPr>
            <a:t>didactice</a:t>
          </a:r>
          <a:r>
            <a:rPr lang="en-US" sz="1500" kern="1200" dirty="0">
              <a:solidFill>
                <a:schemeClr val="bg1"/>
              </a:solidFill>
            </a:rPr>
            <a:t> </a:t>
          </a:r>
          <a:r>
            <a:rPr lang="en-US" sz="1500" kern="1200" dirty="0" err="1">
              <a:solidFill>
                <a:schemeClr val="bg1"/>
              </a:solidFill>
            </a:rPr>
            <a:t>urmarim</a:t>
          </a:r>
          <a:r>
            <a:rPr lang="en-US" sz="1500" kern="1200" dirty="0">
              <a:solidFill>
                <a:schemeClr val="bg1"/>
              </a:solidFill>
            </a:rPr>
            <a:t> </a:t>
          </a:r>
          <a:r>
            <a:rPr lang="en-US" sz="1500" kern="1200" dirty="0" err="1">
              <a:solidFill>
                <a:schemeClr val="bg1"/>
              </a:solidFill>
            </a:rPr>
            <a:t>dezvoltarea</a:t>
          </a:r>
          <a:r>
            <a:rPr lang="en-US" sz="1500" kern="1200" dirty="0">
              <a:solidFill>
                <a:schemeClr val="bg1"/>
              </a:solidFill>
            </a:rPr>
            <a:t> </a:t>
          </a:r>
          <a:r>
            <a:rPr lang="en-US" sz="1500" kern="1200" dirty="0" err="1">
              <a:solidFill>
                <a:schemeClr val="bg1"/>
              </a:solidFill>
            </a:rPr>
            <a:t>competentelor</a:t>
          </a:r>
          <a:r>
            <a:rPr lang="en-US" sz="1500" kern="1200" dirty="0">
              <a:solidFill>
                <a:schemeClr val="bg1"/>
              </a:solidFill>
            </a:rPr>
            <a:t> </a:t>
          </a:r>
          <a:r>
            <a:rPr lang="en-US" sz="1500" kern="1200" dirty="0" err="1">
              <a:solidFill>
                <a:schemeClr val="bg1"/>
              </a:solidFill>
            </a:rPr>
            <a:t>digitale</a:t>
          </a:r>
          <a:r>
            <a:rPr lang="en-US" sz="1500" kern="1200" dirty="0">
              <a:solidFill>
                <a:schemeClr val="bg1"/>
              </a:solidFill>
            </a:rPr>
            <a:t>,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>
              <a:solidFill>
                <a:schemeClr val="bg1"/>
              </a:solidFill>
            </a:rPr>
            <a:t>capacitatea</a:t>
          </a:r>
          <a:r>
            <a:rPr lang="en-US" sz="1500" kern="1200" dirty="0">
              <a:solidFill>
                <a:schemeClr val="bg1"/>
              </a:solidFill>
            </a:rPr>
            <a:t> de a </a:t>
          </a:r>
          <a:r>
            <a:rPr lang="en-US" sz="1500" kern="1200" dirty="0" err="1">
              <a:solidFill>
                <a:schemeClr val="bg1"/>
              </a:solidFill>
            </a:rPr>
            <a:t>crea</a:t>
          </a:r>
          <a:r>
            <a:rPr lang="en-US" sz="1500" kern="1200" dirty="0">
              <a:solidFill>
                <a:schemeClr val="bg1"/>
              </a:solidFill>
            </a:rPr>
            <a:t> </a:t>
          </a:r>
          <a:r>
            <a:rPr lang="en-US" sz="1500" kern="1200" dirty="0" err="1">
              <a:solidFill>
                <a:schemeClr val="bg1"/>
              </a:solidFill>
            </a:rPr>
            <a:t>continuturi</a:t>
          </a:r>
          <a:r>
            <a:rPr lang="en-US" sz="1500" kern="1200" dirty="0">
              <a:solidFill>
                <a:schemeClr val="bg1"/>
              </a:solidFill>
            </a:rPr>
            <a:t> </a:t>
          </a:r>
          <a:r>
            <a:rPr lang="en-US" sz="1500" kern="1200" dirty="0" err="1">
              <a:solidFill>
                <a:schemeClr val="bg1"/>
              </a:solidFill>
            </a:rPr>
            <a:t>educationale</a:t>
          </a:r>
          <a:r>
            <a:rPr lang="en-US" sz="1500" kern="1200" dirty="0">
              <a:solidFill>
                <a:schemeClr val="bg1"/>
              </a:solidFill>
            </a:rPr>
            <a:t> </a:t>
          </a:r>
          <a:r>
            <a:rPr lang="en-US" sz="1500" kern="1200" dirty="0" err="1">
              <a:solidFill>
                <a:schemeClr val="bg1"/>
              </a:solidFill>
            </a:rPr>
            <a:t>calitative</a:t>
          </a:r>
          <a:r>
            <a:rPr lang="en-US" sz="1500" kern="1200" dirty="0">
              <a:solidFill>
                <a:schemeClr val="bg1"/>
              </a:solidFill>
            </a:rPr>
            <a:t>.</a:t>
          </a:r>
          <a:endParaRPr lang="en-US" sz="1500" b="1" kern="1200" dirty="0">
            <a:solidFill>
              <a:schemeClr val="bg1"/>
            </a:solidFill>
          </a:endParaRPr>
        </a:p>
      </dsp:txBody>
      <dsp:txXfrm>
        <a:off x="3659385" y="1787096"/>
        <a:ext cx="3882630" cy="1095453"/>
      </dsp:txXfrm>
    </dsp:sp>
    <dsp:sp modelId="{EB227AF4-BD48-46B6-A9FC-E45FF71322B3}">
      <dsp:nvSpPr>
        <dsp:cNvPr id="0" name=""/>
        <dsp:cNvSpPr/>
      </dsp:nvSpPr>
      <dsp:spPr>
        <a:xfrm>
          <a:off x="746275" y="2901641"/>
          <a:ext cx="9708849" cy="1806188"/>
        </a:xfrm>
        <a:prstGeom prst="trapezoid">
          <a:avLst>
            <a:gd name="adj" fmla="val 103114"/>
          </a:avLst>
        </a:prstGeom>
        <a:solidFill>
          <a:schemeClr val="accent5">
            <a:hueOff val="13864123"/>
            <a:satOff val="-379"/>
            <a:lumOff val="-209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 </a:t>
          </a:r>
          <a:r>
            <a:rPr lang="en-US" sz="1500" kern="1200" dirty="0" err="1"/>
            <a:t>cadrul</a:t>
          </a:r>
          <a:r>
            <a:rPr lang="en-US" sz="1500" kern="1200" dirty="0"/>
            <a:t> </a:t>
          </a:r>
          <a:r>
            <a:rPr lang="en-US" sz="1500" kern="1200" dirty="0" err="1"/>
            <a:t>proiectului</a:t>
          </a:r>
          <a:r>
            <a:rPr lang="en-US" sz="1500" kern="1200" dirty="0"/>
            <a:t> se </a:t>
          </a:r>
          <a:r>
            <a:rPr lang="en-US" sz="1500" kern="1200" dirty="0" err="1"/>
            <a:t>vor</a:t>
          </a:r>
          <a:r>
            <a:rPr lang="en-US" sz="1500" kern="1200" dirty="0"/>
            <a:t> </a:t>
          </a:r>
          <a:r>
            <a:rPr lang="en-US" sz="1500" kern="1200" dirty="0" err="1"/>
            <a:t>desfasura</a:t>
          </a:r>
          <a:endParaRPr lang="en-US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4 </a:t>
          </a:r>
          <a:r>
            <a:rPr lang="en-US" sz="1500" kern="1200" dirty="0" err="1"/>
            <a:t>workshopuri</a:t>
          </a:r>
          <a:r>
            <a:rPr lang="en-US" sz="1500" kern="1200" dirty="0"/>
            <a:t>: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- marketing </a:t>
          </a:r>
          <a:r>
            <a:rPr lang="en-US" sz="1500" b="1" kern="1200" dirty="0" err="1"/>
            <a:t>si</a:t>
          </a:r>
          <a:r>
            <a:rPr lang="en-US" sz="1500" b="1" kern="1200" dirty="0"/>
            <a:t> branding;</a:t>
          </a:r>
          <a:endParaRPr lang="en-US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- creator de </a:t>
          </a:r>
          <a:r>
            <a:rPr lang="en-US" sz="1500" b="1" kern="1200" dirty="0" err="1"/>
            <a:t>continuturi</a:t>
          </a:r>
          <a:r>
            <a:rPr lang="en-US" sz="1500" b="1" kern="1200" dirty="0"/>
            <a:t> </a:t>
          </a:r>
          <a:r>
            <a:rPr lang="en-US" sz="1500" b="1" kern="1200" dirty="0" err="1"/>
            <a:t>vizuale</a:t>
          </a:r>
          <a:r>
            <a:rPr lang="en-US" sz="1500" b="1" kern="1200" dirty="0"/>
            <a:t>;</a:t>
          </a:r>
          <a:endParaRPr lang="en-US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- creator de </a:t>
          </a:r>
          <a:r>
            <a:rPr lang="en-US" sz="1500" b="1" kern="1200" dirty="0" err="1"/>
            <a:t>continuturi</a:t>
          </a:r>
          <a:r>
            <a:rPr lang="en-US" sz="1500" b="1" kern="1200" dirty="0"/>
            <a:t> </a:t>
          </a:r>
          <a:r>
            <a:rPr lang="en-US" sz="1500" b="1" kern="1200" dirty="0" err="1"/>
            <a:t>scrise</a:t>
          </a:r>
          <a:r>
            <a:rPr lang="en-US" sz="1500" b="1" kern="1200" dirty="0"/>
            <a:t> </a:t>
          </a:r>
          <a:r>
            <a:rPr lang="en-US" sz="1500" b="1" kern="1200" dirty="0" err="1"/>
            <a:t>si</a:t>
          </a:r>
          <a:r>
            <a:rPr lang="en-US" sz="1500" b="1" kern="1200" dirty="0"/>
            <a:t> </a:t>
          </a:r>
          <a:r>
            <a:rPr lang="en-US" sz="1500" b="1" kern="1200" dirty="0" err="1"/>
            <a:t>scriere</a:t>
          </a:r>
          <a:r>
            <a:rPr lang="en-US" sz="1500" b="1" kern="1200" dirty="0"/>
            <a:t> </a:t>
          </a:r>
          <a:r>
            <a:rPr lang="en-US" sz="1500" b="1" kern="1200" dirty="0" err="1"/>
            <a:t>creativa</a:t>
          </a:r>
          <a:r>
            <a:rPr lang="en-US" sz="1500" b="1" kern="1200" dirty="0"/>
            <a:t>;</a:t>
          </a:r>
          <a:endParaRPr lang="en-US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- </a:t>
          </a:r>
          <a:r>
            <a:rPr lang="en-US" sz="1500" b="1" kern="1200" dirty="0" err="1"/>
            <a:t>administrare</a:t>
          </a:r>
          <a:r>
            <a:rPr lang="en-US" sz="1500" b="1" kern="1200" dirty="0"/>
            <a:t>/</a:t>
          </a:r>
          <a:r>
            <a:rPr lang="en-US" sz="1500" b="1" kern="1200" dirty="0" err="1"/>
            <a:t>comunicare</a:t>
          </a:r>
          <a:r>
            <a:rPr lang="en-US" sz="1500" b="1" kern="1200" dirty="0"/>
            <a:t>/social media.</a:t>
          </a:r>
        </a:p>
      </dsp:txBody>
      <dsp:txXfrm>
        <a:off x="2445324" y="2901641"/>
        <a:ext cx="6310752" cy="1806188"/>
      </dsp:txXfrm>
    </dsp:sp>
    <dsp:sp modelId="{748F8BF5-268D-4CE6-95E9-2BBA39BE339E}">
      <dsp:nvSpPr>
        <dsp:cNvPr id="0" name=""/>
        <dsp:cNvSpPr/>
      </dsp:nvSpPr>
      <dsp:spPr>
        <a:xfrm>
          <a:off x="0" y="4681459"/>
          <a:ext cx="11201401" cy="723739"/>
        </a:xfrm>
        <a:prstGeom prst="trapezoid">
          <a:avLst>
            <a:gd name="adj" fmla="val 103114"/>
          </a:avLst>
        </a:prstGeom>
        <a:solidFill>
          <a:schemeClr val="accent5">
            <a:hueOff val="20796183"/>
            <a:satOff val="-568"/>
            <a:lumOff val="-313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 err="1">
              <a:solidFill>
                <a:schemeClr val="bg1"/>
              </a:solidFill>
            </a:rPr>
            <a:t>Aceste</a:t>
          </a:r>
          <a:r>
            <a:rPr lang="en-US" sz="1500" b="1" kern="1200" dirty="0">
              <a:solidFill>
                <a:schemeClr val="bg1"/>
              </a:solidFill>
            </a:rPr>
            <a:t> </a:t>
          </a:r>
          <a:r>
            <a:rPr lang="en-US" sz="1500" b="1" kern="1200" dirty="0" err="1">
              <a:solidFill>
                <a:schemeClr val="bg1"/>
              </a:solidFill>
            </a:rPr>
            <a:t>activitati</a:t>
          </a:r>
          <a:r>
            <a:rPr lang="en-US" sz="1500" b="1" kern="1200" dirty="0">
              <a:solidFill>
                <a:schemeClr val="bg1"/>
              </a:solidFill>
            </a:rPr>
            <a:t> </a:t>
          </a:r>
          <a:r>
            <a:rPr lang="en-US" sz="1500" b="1" kern="1200" dirty="0" err="1">
              <a:solidFill>
                <a:schemeClr val="bg1"/>
              </a:solidFill>
            </a:rPr>
            <a:t>vor</a:t>
          </a:r>
          <a:r>
            <a:rPr lang="en-US" sz="1500" b="1" kern="1200" dirty="0">
              <a:solidFill>
                <a:schemeClr val="bg1"/>
              </a:solidFill>
            </a:rPr>
            <a:t> </a:t>
          </a:r>
          <a:r>
            <a:rPr lang="en-US" sz="1500" b="1" kern="1200" dirty="0" err="1">
              <a:solidFill>
                <a:schemeClr val="bg1"/>
              </a:solidFill>
            </a:rPr>
            <a:t>aduce</a:t>
          </a:r>
          <a:r>
            <a:rPr lang="en-US" sz="1500" b="1" kern="1200" dirty="0">
              <a:solidFill>
                <a:schemeClr val="bg1"/>
              </a:solidFill>
            </a:rPr>
            <a:t> </a:t>
          </a:r>
          <a:r>
            <a:rPr lang="en-US" sz="1500" b="1" kern="1200" dirty="0" err="1">
              <a:solidFill>
                <a:schemeClr val="bg1"/>
              </a:solidFill>
            </a:rPr>
            <a:t>imbunatatirea</a:t>
          </a:r>
          <a:r>
            <a:rPr lang="en-US" sz="1500" b="1" kern="1200" dirty="0">
              <a:solidFill>
                <a:schemeClr val="bg1"/>
              </a:solidFill>
            </a:rPr>
            <a:t> </a:t>
          </a:r>
          <a:r>
            <a:rPr lang="en-US" sz="1500" b="1" kern="1200" dirty="0" err="1">
              <a:solidFill>
                <a:schemeClr val="bg1"/>
              </a:solidFill>
            </a:rPr>
            <a:t>vizibilitatii</a:t>
          </a:r>
          <a:r>
            <a:rPr lang="en-US" sz="1500" b="1" kern="1200" dirty="0">
              <a:solidFill>
                <a:schemeClr val="bg1"/>
              </a:solidFill>
            </a:rPr>
            <a:t> </a:t>
          </a:r>
          <a:r>
            <a:rPr lang="en-US" sz="1500" b="1" kern="1200" dirty="0" err="1">
              <a:solidFill>
                <a:schemeClr val="bg1"/>
              </a:solidFill>
            </a:rPr>
            <a:t>scolii</a:t>
          </a:r>
          <a:r>
            <a:rPr lang="en-US" sz="1500" b="1" kern="1200" dirty="0">
              <a:solidFill>
                <a:schemeClr val="bg1"/>
              </a:solidFill>
            </a:rPr>
            <a:t> </a:t>
          </a:r>
          <a:r>
            <a:rPr lang="en-US" sz="1500" b="1" kern="1200" dirty="0" err="1">
              <a:solidFill>
                <a:schemeClr val="bg1"/>
              </a:solidFill>
            </a:rPr>
            <a:t>noastre</a:t>
          </a:r>
          <a:r>
            <a:rPr lang="en-US" sz="1500" b="1" kern="1200" dirty="0">
              <a:solidFill>
                <a:schemeClr val="bg1"/>
              </a:solidFill>
            </a:rPr>
            <a:t> in </a:t>
          </a:r>
          <a:r>
            <a:rPr lang="en-US" sz="1500" b="1" kern="1200" dirty="0" err="1">
              <a:solidFill>
                <a:schemeClr val="bg1"/>
              </a:solidFill>
            </a:rPr>
            <a:t>mediu</a:t>
          </a:r>
          <a:r>
            <a:rPr lang="en-US" sz="1500" b="1" kern="1200" dirty="0">
              <a:solidFill>
                <a:schemeClr val="bg1"/>
              </a:solidFill>
            </a:rPr>
            <a:t> online, </a:t>
          </a:r>
          <a:r>
            <a:rPr lang="en-US" sz="1500" b="1" kern="1200" dirty="0" err="1">
              <a:solidFill>
                <a:schemeClr val="bg1"/>
              </a:solidFill>
            </a:rPr>
            <a:t>crearea</a:t>
          </a:r>
          <a:r>
            <a:rPr lang="en-US" sz="1500" b="1" kern="1200" dirty="0">
              <a:solidFill>
                <a:schemeClr val="bg1"/>
              </a:solidFill>
            </a:rPr>
            <a:t> </a:t>
          </a:r>
          <a:r>
            <a:rPr lang="en-US" sz="1500" b="1" kern="1200" dirty="0" err="1">
              <a:solidFill>
                <a:schemeClr val="bg1"/>
              </a:solidFill>
            </a:rPr>
            <a:t>unui</a:t>
          </a:r>
          <a:r>
            <a:rPr lang="en-US" sz="1500" b="1" kern="1200" dirty="0">
              <a:solidFill>
                <a:schemeClr val="bg1"/>
              </a:solidFill>
            </a:rPr>
            <a:t> brad al </a:t>
          </a:r>
          <a:r>
            <a:rPr lang="en-US" sz="1500" b="1" kern="1200" dirty="0" err="1">
              <a:solidFill>
                <a:schemeClr val="bg1"/>
              </a:solidFill>
            </a:rPr>
            <a:t>scolii</a:t>
          </a:r>
          <a:r>
            <a:rPr lang="en-US" sz="1500" b="1" kern="1200" dirty="0">
              <a:solidFill>
                <a:schemeClr val="bg1"/>
              </a:solidFill>
            </a:rPr>
            <a:t>, </a:t>
          </a:r>
          <a:r>
            <a:rPr lang="en-US" sz="1500" b="1" kern="1200" dirty="0" err="1">
              <a:solidFill>
                <a:schemeClr val="bg1"/>
              </a:solidFill>
            </a:rPr>
            <a:t>cresterea</a:t>
          </a:r>
          <a:r>
            <a:rPr lang="en-US" sz="1500" b="1" kern="1200" dirty="0">
              <a:solidFill>
                <a:schemeClr val="bg1"/>
              </a:solidFill>
            </a:rPr>
            <a:t> </a:t>
          </a:r>
          <a:r>
            <a:rPr lang="en-US" sz="1500" b="1" kern="1200" dirty="0" err="1">
              <a:solidFill>
                <a:schemeClr val="bg1"/>
              </a:solidFill>
            </a:rPr>
            <a:t>atractivitatii</a:t>
          </a:r>
          <a:r>
            <a:rPr lang="en-US" sz="1500" b="1" kern="1200" dirty="0">
              <a:solidFill>
                <a:schemeClr val="bg1"/>
              </a:solidFill>
            </a:rPr>
            <a:t> </a:t>
          </a:r>
          <a:r>
            <a:rPr lang="en-US" sz="1500" b="1" kern="1200" dirty="0" err="1">
              <a:solidFill>
                <a:schemeClr val="bg1"/>
              </a:solidFill>
            </a:rPr>
            <a:t>ofertei</a:t>
          </a:r>
          <a:r>
            <a:rPr lang="en-US" sz="1500" b="1" kern="1200" dirty="0">
              <a:solidFill>
                <a:schemeClr val="bg1"/>
              </a:solidFill>
            </a:rPr>
            <a:t> </a:t>
          </a:r>
          <a:r>
            <a:rPr lang="en-US" sz="1500" b="1" kern="1200" dirty="0" err="1">
              <a:solidFill>
                <a:schemeClr val="bg1"/>
              </a:solidFill>
            </a:rPr>
            <a:t>educationale</a:t>
          </a:r>
          <a:r>
            <a:rPr lang="en-US" sz="1500" b="1" kern="1200" dirty="0">
              <a:solidFill>
                <a:schemeClr val="bg1"/>
              </a:solidFill>
            </a:rPr>
            <a:t>.</a:t>
          </a:r>
        </a:p>
      </dsp:txBody>
      <dsp:txXfrm>
        <a:off x="1960245" y="4681459"/>
        <a:ext cx="7280910" cy="7237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1E3C2-AEF3-4F67-AC90-46CA9C4E363F}">
      <dsp:nvSpPr>
        <dsp:cNvPr id="0" name=""/>
        <dsp:cNvSpPr/>
      </dsp:nvSpPr>
      <dsp:spPr>
        <a:xfrm>
          <a:off x="3979165" y="0"/>
          <a:ext cx="3954268" cy="1806188"/>
        </a:xfrm>
        <a:prstGeom prst="trapezoid">
          <a:avLst>
            <a:gd name="adj" fmla="val 109661"/>
          </a:avLst>
        </a:prstGeom>
        <a:solidFill>
          <a:schemeClr val="accent3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0" kern="1200" dirty="0"/>
            <a:t>La </a:t>
          </a:r>
          <a:r>
            <a:rPr lang="en-US" sz="1500" b="0" kern="1200" dirty="0" err="1"/>
            <a:t>elevi</a:t>
          </a:r>
          <a:r>
            <a:rPr lang="en-US" sz="1500" b="0" kern="1200" dirty="0"/>
            <a:t> </a:t>
          </a:r>
          <a:r>
            <a:rPr lang="en-US" sz="1500" b="0" kern="1200" dirty="0" err="1"/>
            <a:t>urmarim</a:t>
          </a:r>
          <a:r>
            <a:rPr lang="en-US" sz="1500" b="0" kern="1200" dirty="0"/>
            <a:t>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formarea</a:t>
          </a:r>
          <a:r>
            <a:rPr lang="en-US" sz="1400" b="1" kern="1200" dirty="0"/>
            <a:t> </a:t>
          </a:r>
          <a:r>
            <a:rPr lang="en-US" sz="1400" b="1" kern="1200" dirty="0" err="1"/>
            <a:t>unui</a:t>
          </a:r>
          <a:r>
            <a:rPr lang="en-US" sz="1400" b="1" kern="1200" dirty="0"/>
            <a:t> </a:t>
          </a:r>
          <a:r>
            <a:rPr lang="en-US" sz="1400" b="1" kern="1200" dirty="0" err="1"/>
            <a:t>comportament</a:t>
          </a:r>
          <a:endParaRPr lang="en-US" sz="1400" b="1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 </a:t>
          </a:r>
          <a:r>
            <a:rPr lang="en-US" sz="1400" b="1" kern="1200" dirty="0" err="1"/>
            <a:t>responsabil</a:t>
          </a:r>
          <a:r>
            <a:rPr lang="en-US" sz="1400" b="1" kern="1200" dirty="0"/>
            <a:t> fata de </a:t>
          </a:r>
          <a:r>
            <a:rPr lang="en-US" sz="1400" b="1" kern="1200" dirty="0" err="1"/>
            <a:t>mediul</a:t>
          </a:r>
          <a:r>
            <a:rPr lang="en-US" sz="1400" b="1" kern="1200" dirty="0"/>
            <a:t> </a:t>
          </a:r>
          <a:r>
            <a:rPr lang="en-US" sz="1400" b="1" kern="1200" dirty="0" err="1"/>
            <a:t>inconjurator</a:t>
          </a:r>
          <a:endParaRPr lang="en-US" sz="1400" b="1" kern="1200" dirty="0"/>
        </a:p>
      </dsp:txBody>
      <dsp:txXfrm>
        <a:off x="3979165" y="0"/>
        <a:ext cx="3954268" cy="1806188"/>
      </dsp:txXfrm>
    </dsp:sp>
    <dsp:sp modelId="{8C11420D-C5C2-4FF6-856F-891636E8B2C6}">
      <dsp:nvSpPr>
        <dsp:cNvPr id="0" name=""/>
        <dsp:cNvSpPr/>
      </dsp:nvSpPr>
      <dsp:spPr>
        <a:xfrm>
          <a:off x="2780033" y="1787097"/>
          <a:ext cx="6352532" cy="1095453"/>
        </a:xfrm>
        <a:prstGeom prst="trapezoid">
          <a:avLst>
            <a:gd name="adj" fmla="val 109661"/>
          </a:avLst>
        </a:prstGeom>
        <a:solidFill>
          <a:schemeClr val="accent5">
            <a:hueOff val="6932061"/>
            <a:satOff val="-189"/>
            <a:lumOff val="-104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bg1"/>
              </a:solidFill>
            </a:rPr>
            <a:t>La </a:t>
          </a:r>
          <a:r>
            <a:rPr lang="en-US" sz="1700" kern="1200" dirty="0" err="1">
              <a:solidFill>
                <a:schemeClr val="bg1"/>
              </a:solidFill>
            </a:rPr>
            <a:t>cadrele</a:t>
          </a:r>
          <a:r>
            <a:rPr lang="en-US" sz="1700" kern="1200" dirty="0">
              <a:solidFill>
                <a:schemeClr val="bg1"/>
              </a:solidFill>
            </a:rPr>
            <a:t> </a:t>
          </a:r>
          <a:r>
            <a:rPr lang="en-US" sz="1700" kern="1200" dirty="0" err="1">
              <a:solidFill>
                <a:schemeClr val="bg1"/>
              </a:solidFill>
            </a:rPr>
            <a:t>didactice</a:t>
          </a:r>
          <a:r>
            <a:rPr lang="en-US" sz="1700" kern="1200" dirty="0">
              <a:solidFill>
                <a:schemeClr val="bg1"/>
              </a:solidFill>
            </a:rPr>
            <a:t> </a:t>
          </a:r>
          <a:r>
            <a:rPr lang="en-US" sz="1700" kern="1200" dirty="0" err="1">
              <a:solidFill>
                <a:schemeClr val="bg1"/>
              </a:solidFill>
            </a:rPr>
            <a:t>urmarim</a:t>
          </a:r>
          <a:r>
            <a:rPr lang="en-US" sz="1700" kern="1200" dirty="0">
              <a:solidFill>
                <a:schemeClr val="bg1"/>
              </a:solidFill>
            </a:rPr>
            <a:t> </a:t>
          </a:r>
          <a:r>
            <a:rPr lang="en-US" sz="1700" kern="1200" dirty="0" err="1">
              <a:solidFill>
                <a:schemeClr val="bg1"/>
              </a:solidFill>
            </a:rPr>
            <a:t>dezvoltarea</a:t>
          </a:r>
          <a:r>
            <a:rPr lang="en-US" sz="1700" kern="1200" dirty="0">
              <a:solidFill>
                <a:schemeClr val="bg1"/>
              </a:solidFill>
            </a:rPr>
            <a:t> </a:t>
          </a:r>
          <a:r>
            <a:rPr lang="en-US" sz="1700" kern="1200" dirty="0" err="1">
              <a:solidFill>
                <a:schemeClr val="bg1"/>
              </a:solidFill>
            </a:rPr>
            <a:t>competentelor</a:t>
          </a:r>
          <a:r>
            <a:rPr lang="en-US" sz="1700" kern="1200" dirty="0">
              <a:solidFill>
                <a:schemeClr val="bg1"/>
              </a:solidFill>
            </a:rPr>
            <a:t> </a:t>
          </a:r>
          <a:r>
            <a:rPr lang="en-US" sz="1700" kern="1200" dirty="0" err="1">
              <a:solidFill>
                <a:schemeClr val="bg1"/>
              </a:solidFill>
            </a:rPr>
            <a:t>ecologice</a:t>
          </a:r>
          <a:r>
            <a:rPr lang="en-US" sz="1700" kern="1200" dirty="0">
              <a:solidFill>
                <a:schemeClr val="bg1"/>
              </a:solidFill>
            </a:rPr>
            <a:t> </a:t>
          </a:r>
          <a:r>
            <a:rPr lang="en-US" sz="1700" kern="1200" dirty="0" err="1">
              <a:solidFill>
                <a:schemeClr val="bg1"/>
              </a:solidFill>
            </a:rPr>
            <a:t>si</a:t>
          </a:r>
          <a:r>
            <a:rPr lang="en-US" sz="1700" kern="1200" dirty="0">
              <a:solidFill>
                <a:schemeClr val="bg1"/>
              </a:solidFill>
            </a:rPr>
            <a:t> </a:t>
          </a:r>
          <a:r>
            <a:rPr lang="en-US" sz="1700" kern="1200" dirty="0" err="1">
              <a:solidFill>
                <a:schemeClr val="bg1"/>
              </a:solidFill>
            </a:rPr>
            <a:t>formarea</a:t>
          </a:r>
          <a:r>
            <a:rPr lang="en-US" sz="1700" kern="1200" dirty="0">
              <a:solidFill>
                <a:schemeClr val="bg1"/>
              </a:solidFill>
            </a:rPr>
            <a:t> </a:t>
          </a:r>
          <a:r>
            <a:rPr lang="en-US" sz="1700" kern="1200" dirty="0" err="1">
              <a:solidFill>
                <a:schemeClr val="bg1"/>
              </a:solidFill>
            </a:rPr>
            <a:t>unor</a:t>
          </a:r>
          <a:r>
            <a:rPr lang="en-US" sz="1700" kern="1200" dirty="0">
              <a:solidFill>
                <a:schemeClr val="bg1"/>
              </a:solidFill>
            </a:rPr>
            <a:t> </a:t>
          </a:r>
          <a:r>
            <a:rPr lang="en-US" sz="1700" kern="1200" dirty="0" err="1">
              <a:solidFill>
                <a:schemeClr val="bg1"/>
              </a:solidFill>
            </a:rPr>
            <a:t>cetateni</a:t>
          </a:r>
          <a:r>
            <a:rPr lang="en-US" sz="1700" kern="1200" dirty="0">
              <a:solidFill>
                <a:schemeClr val="bg1"/>
              </a:solidFill>
            </a:rPr>
            <a:t> </a:t>
          </a:r>
          <a:r>
            <a:rPr lang="en-US" sz="1700" kern="1200" dirty="0" err="1">
              <a:solidFill>
                <a:schemeClr val="bg1"/>
              </a:solidFill>
            </a:rPr>
            <a:t>activi</a:t>
          </a:r>
          <a:r>
            <a:rPr lang="en-US" sz="1700" kern="1200" dirty="0">
              <a:solidFill>
                <a:schemeClr val="bg1"/>
              </a:solidFill>
            </a:rPr>
            <a:t> </a:t>
          </a:r>
          <a:r>
            <a:rPr lang="en-US" sz="1700" kern="1200" dirty="0" err="1">
              <a:solidFill>
                <a:schemeClr val="bg1"/>
              </a:solidFill>
            </a:rPr>
            <a:t>si</a:t>
          </a:r>
          <a:r>
            <a:rPr lang="en-US" sz="1700" kern="1200" dirty="0">
              <a:solidFill>
                <a:schemeClr val="bg1"/>
              </a:solidFill>
            </a:rPr>
            <a:t> </a:t>
          </a:r>
          <a:r>
            <a:rPr lang="en-US" sz="1700" kern="1200" dirty="0" err="1">
              <a:solidFill>
                <a:schemeClr val="bg1"/>
              </a:solidFill>
            </a:rPr>
            <a:t>implicati</a:t>
          </a:r>
          <a:r>
            <a:rPr lang="en-US" sz="1700" kern="1200" dirty="0">
              <a:solidFill>
                <a:schemeClr val="bg1"/>
              </a:solidFill>
            </a:rPr>
            <a:t> in </a:t>
          </a:r>
          <a:r>
            <a:rPr lang="en-US" sz="1700" kern="1200" dirty="0" err="1">
              <a:solidFill>
                <a:schemeClr val="bg1"/>
              </a:solidFill>
            </a:rPr>
            <a:t>problemele</a:t>
          </a:r>
          <a:r>
            <a:rPr lang="en-US" sz="1700" kern="1200" dirty="0">
              <a:solidFill>
                <a:schemeClr val="bg1"/>
              </a:solidFill>
            </a:rPr>
            <a:t> </a:t>
          </a:r>
          <a:r>
            <a:rPr lang="en-US" sz="1700" kern="1200" dirty="0" err="1">
              <a:solidFill>
                <a:schemeClr val="bg1"/>
              </a:solidFill>
            </a:rPr>
            <a:t>ecologice</a:t>
          </a:r>
          <a:r>
            <a:rPr lang="en-US" sz="1700" kern="1200" dirty="0">
              <a:solidFill>
                <a:schemeClr val="bg1"/>
              </a:solidFill>
            </a:rPr>
            <a:t>.</a:t>
          </a:r>
        </a:p>
      </dsp:txBody>
      <dsp:txXfrm>
        <a:off x="3891726" y="1787097"/>
        <a:ext cx="4129146" cy="1095453"/>
      </dsp:txXfrm>
    </dsp:sp>
    <dsp:sp modelId="{EB227AF4-BD48-46B6-A9FC-E45FF71322B3}">
      <dsp:nvSpPr>
        <dsp:cNvPr id="0" name=""/>
        <dsp:cNvSpPr/>
      </dsp:nvSpPr>
      <dsp:spPr>
        <a:xfrm>
          <a:off x="793658" y="2901642"/>
          <a:ext cx="10325283" cy="1806188"/>
        </a:xfrm>
        <a:prstGeom prst="trapezoid">
          <a:avLst>
            <a:gd name="adj" fmla="val 109661"/>
          </a:avLst>
        </a:prstGeom>
        <a:solidFill>
          <a:srgbClr val="00B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kern="1200" dirty="0"/>
            <a:t>Se </a:t>
          </a:r>
          <a:r>
            <a:rPr lang="en-US" sz="1700" b="0" kern="1200" dirty="0" err="1"/>
            <a:t>vor</a:t>
          </a:r>
          <a:r>
            <a:rPr lang="en-US" sz="1700" b="0" kern="1200" dirty="0"/>
            <a:t> </a:t>
          </a:r>
          <a:r>
            <a:rPr lang="en-US" sz="1700" b="0" kern="1200" dirty="0" err="1"/>
            <a:t>aborda</a:t>
          </a:r>
          <a:r>
            <a:rPr lang="en-US" sz="1700" b="0" kern="1200" dirty="0"/>
            <a:t> 4 </a:t>
          </a:r>
          <a:r>
            <a:rPr lang="en-US" sz="1700" b="0" kern="1200" dirty="0" err="1"/>
            <a:t>domenii</a:t>
          </a:r>
          <a:r>
            <a:rPr lang="en-US" sz="1700" b="0" kern="1200" dirty="0"/>
            <a:t>: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- </a:t>
          </a:r>
          <a:r>
            <a:rPr lang="en-US" sz="1700" b="1" kern="1200" dirty="0" err="1"/>
            <a:t>managementul</a:t>
          </a:r>
          <a:r>
            <a:rPr lang="en-US" sz="1700" b="1" kern="1200" dirty="0"/>
            <a:t> </a:t>
          </a:r>
          <a:r>
            <a:rPr lang="en-US" sz="1700" b="1" kern="1200" dirty="0" err="1"/>
            <a:t>deseurilor</a:t>
          </a:r>
          <a:r>
            <a:rPr lang="en-US" sz="1700" b="1" kern="1200" dirty="0"/>
            <a:t>;</a:t>
          </a:r>
          <a:endParaRPr lang="en-US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- </a:t>
          </a:r>
          <a:r>
            <a:rPr lang="en-US" sz="1700" b="1" kern="1200" dirty="0" err="1"/>
            <a:t>eficentizarea</a:t>
          </a:r>
          <a:r>
            <a:rPr lang="en-US" sz="1700" b="1" kern="1200" dirty="0"/>
            <a:t> </a:t>
          </a:r>
          <a:r>
            <a:rPr lang="en-US" sz="1700" b="1" kern="1200" dirty="0" err="1"/>
            <a:t>transportului</a:t>
          </a:r>
          <a:r>
            <a:rPr lang="en-US" sz="1700" b="1" kern="1200" dirty="0"/>
            <a:t> </a:t>
          </a:r>
          <a:r>
            <a:rPr lang="en-US" sz="1700" b="1" kern="1200" dirty="0" err="1"/>
            <a:t>scolar</a:t>
          </a:r>
          <a:r>
            <a:rPr lang="en-US" sz="1700" b="1" kern="1200" dirty="0"/>
            <a:t>;</a:t>
          </a:r>
          <a:endParaRPr lang="en-US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- </a:t>
          </a:r>
          <a:r>
            <a:rPr lang="en-US" sz="1700" b="1" kern="1200" dirty="0" err="1"/>
            <a:t>economisirea</a:t>
          </a:r>
          <a:r>
            <a:rPr lang="en-US" sz="1700" b="1" kern="1200" dirty="0"/>
            <a:t> </a:t>
          </a:r>
          <a:r>
            <a:rPr lang="en-US" sz="1700" b="1" kern="1200" dirty="0" err="1"/>
            <a:t>energiei</a:t>
          </a:r>
          <a:r>
            <a:rPr lang="en-US" sz="1700" b="1" kern="1200" dirty="0"/>
            <a:t> </a:t>
          </a:r>
          <a:r>
            <a:rPr lang="en-US" sz="1700" b="1" kern="1200" dirty="0" err="1"/>
            <a:t>si</a:t>
          </a:r>
          <a:r>
            <a:rPr lang="en-US" sz="1700" b="1" kern="1200" dirty="0"/>
            <a:t> </a:t>
          </a:r>
          <a:r>
            <a:rPr lang="en-US" sz="1700" b="1" kern="1200" dirty="0" err="1"/>
            <a:t>eliminarea</a:t>
          </a:r>
          <a:r>
            <a:rPr lang="en-US" sz="1700" b="1" kern="1200" dirty="0"/>
            <a:t> </a:t>
          </a:r>
          <a:r>
            <a:rPr lang="en-US" sz="1700" b="1" kern="1200" dirty="0" err="1"/>
            <a:t>risipei</a:t>
          </a:r>
          <a:r>
            <a:rPr lang="en-US" sz="1700" b="1" kern="1200" dirty="0"/>
            <a:t> la </a:t>
          </a:r>
          <a:r>
            <a:rPr lang="en-US" sz="1700" b="1" kern="1200" dirty="0" err="1"/>
            <a:t>scoala</a:t>
          </a:r>
          <a:r>
            <a:rPr lang="en-US" sz="1700" b="1" kern="1200" dirty="0"/>
            <a:t> </a:t>
          </a:r>
          <a:r>
            <a:rPr lang="en-US" sz="1700" b="1" kern="1200" dirty="0" err="1"/>
            <a:t>si</a:t>
          </a:r>
          <a:r>
            <a:rPr lang="en-US" sz="1700" b="1" kern="1200" dirty="0"/>
            <a:t> </a:t>
          </a:r>
          <a:r>
            <a:rPr lang="en-US" sz="1700" b="1" kern="1200" dirty="0" err="1"/>
            <a:t>acasa</a:t>
          </a:r>
          <a:r>
            <a:rPr lang="en-US" sz="1700" b="1" kern="1200" dirty="0"/>
            <a:t>;</a:t>
          </a:r>
          <a:endParaRPr lang="en-US" sz="1700" kern="1200" dirty="0"/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- masa </a:t>
          </a:r>
          <a:r>
            <a:rPr lang="en-US" sz="1700" b="1" kern="1200" dirty="0" err="1"/>
            <a:t>verde</a:t>
          </a:r>
          <a:r>
            <a:rPr lang="en-US" sz="1700" b="1" kern="1200" dirty="0"/>
            <a:t> </a:t>
          </a:r>
          <a:r>
            <a:rPr lang="en-US" sz="1700" b="1" kern="1200" dirty="0" err="1"/>
            <a:t>si</a:t>
          </a:r>
          <a:r>
            <a:rPr lang="en-US" sz="1700" b="1" kern="1200" dirty="0"/>
            <a:t> </a:t>
          </a:r>
          <a:r>
            <a:rPr lang="en-US" sz="1700" b="1" kern="1200" dirty="0" err="1"/>
            <a:t>adoptarea</a:t>
          </a:r>
          <a:r>
            <a:rPr lang="en-US" sz="1700" b="1" kern="1200" dirty="0"/>
            <a:t> </a:t>
          </a:r>
          <a:r>
            <a:rPr lang="en-US" sz="1700" b="1" kern="1200" dirty="0" err="1"/>
            <a:t>unui</a:t>
          </a:r>
          <a:r>
            <a:rPr lang="en-US" sz="1700" b="1" kern="1200" dirty="0"/>
            <a:t> </a:t>
          </a:r>
          <a:r>
            <a:rPr lang="en-US" sz="1700" b="1" kern="1200" dirty="0" err="1"/>
            <a:t>stil</a:t>
          </a:r>
          <a:r>
            <a:rPr lang="en-US" sz="1700" b="1" kern="1200" dirty="0"/>
            <a:t> de </a:t>
          </a:r>
          <a:r>
            <a:rPr lang="en-US" sz="1700" b="1" kern="1200" dirty="0" err="1"/>
            <a:t>viata</a:t>
          </a:r>
          <a:r>
            <a:rPr lang="en-US" sz="1700" b="1" kern="1200" dirty="0"/>
            <a:t> </a:t>
          </a:r>
          <a:r>
            <a:rPr lang="en-US" sz="1700" b="1" kern="1200" dirty="0" err="1"/>
            <a:t>sanatos</a:t>
          </a:r>
          <a:r>
            <a:rPr lang="en-US" sz="1700" b="1" kern="1200" dirty="0"/>
            <a:t>.</a:t>
          </a:r>
        </a:p>
      </dsp:txBody>
      <dsp:txXfrm>
        <a:off x="2600582" y="2901642"/>
        <a:ext cx="6711434" cy="1806188"/>
      </dsp:txXfrm>
    </dsp:sp>
    <dsp:sp modelId="{748F8BF5-268D-4CE6-95E9-2BBA39BE339E}">
      <dsp:nvSpPr>
        <dsp:cNvPr id="0" name=""/>
        <dsp:cNvSpPr/>
      </dsp:nvSpPr>
      <dsp:spPr>
        <a:xfrm>
          <a:off x="0" y="4681460"/>
          <a:ext cx="11912600" cy="723739"/>
        </a:xfrm>
        <a:prstGeom prst="trapezoid">
          <a:avLst>
            <a:gd name="adj" fmla="val 109661"/>
          </a:avLst>
        </a:prstGeom>
        <a:solidFill>
          <a:schemeClr val="accent3">
            <a:lumMod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bg1"/>
              </a:solidFill>
            </a:rPr>
            <a:t>Impactul</a:t>
          </a:r>
          <a:r>
            <a:rPr lang="en-US" sz="1700" kern="1200" dirty="0">
              <a:solidFill>
                <a:schemeClr val="bg1"/>
              </a:solidFill>
            </a:rPr>
            <a:t> </a:t>
          </a:r>
          <a:r>
            <a:rPr lang="en-US" sz="1700" kern="1200" dirty="0" err="1">
              <a:solidFill>
                <a:schemeClr val="bg1"/>
              </a:solidFill>
            </a:rPr>
            <a:t>acestor</a:t>
          </a:r>
          <a:r>
            <a:rPr lang="en-US" sz="1700" kern="1200" dirty="0">
              <a:solidFill>
                <a:schemeClr val="bg1"/>
              </a:solidFill>
            </a:rPr>
            <a:t> </a:t>
          </a:r>
          <a:r>
            <a:rPr lang="en-US" sz="1700" kern="1200" dirty="0" err="1">
              <a:solidFill>
                <a:schemeClr val="bg1"/>
              </a:solidFill>
            </a:rPr>
            <a:t>activitati</a:t>
          </a:r>
          <a:r>
            <a:rPr lang="en-US" sz="1700" kern="1200" dirty="0">
              <a:solidFill>
                <a:schemeClr val="bg1"/>
              </a:solidFill>
            </a:rPr>
            <a:t> </a:t>
          </a:r>
          <a:r>
            <a:rPr lang="en-US" sz="1700" kern="1200" dirty="0" err="1">
              <a:solidFill>
                <a:schemeClr val="bg1"/>
              </a:solidFill>
            </a:rPr>
            <a:t>va</a:t>
          </a:r>
          <a:r>
            <a:rPr lang="en-US" sz="1700" kern="1200" dirty="0">
              <a:solidFill>
                <a:schemeClr val="bg1"/>
              </a:solidFill>
            </a:rPr>
            <a:t> </a:t>
          </a:r>
          <a:r>
            <a:rPr lang="en-US" sz="1700" kern="1200" dirty="0" err="1">
              <a:solidFill>
                <a:schemeClr val="bg1"/>
              </a:solidFill>
            </a:rPr>
            <a:t>aduce</a:t>
          </a:r>
          <a:r>
            <a:rPr lang="en-US" sz="1700" kern="1200" dirty="0">
              <a:solidFill>
                <a:schemeClr val="bg1"/>
              </a:solidFill>
            </a:rPr>
            <a:t> in  </a:t>
          </a:r>
          <a:r>
            <a:rPr lang="en-US" sz="1700" kern="1200" dirty="0" err="1">
              <a:solidFill>
                <a:schemeClr val="bg1"/>
              </a:solidFill>
            </a:rPr>
            <a:t>scoala</a:t>
          </a:r>
          <a:r>
            <a:rPr lang="en-US" sz="1700" kern="1200" dirty="0">
              <a:solidFill>
                <a:schemeClr val="bg1"/>
              </a:solidFill>
            </a:rPr>
            <a:t> un "</a:t>
          </a:r>
          <a:r>
            <a:rPr lang="en-US" sz="1700" b="1" kern="1200" dirty="0">
              <a:solidFill>
                <a:schemeClr val="bg1"/>
              </a:solidFill>
            </a:rPr>
            <a:t>REGULAMENT ECO</a:t>
          </a:r>
          <a:r>
            <a:rPr lang="en-US" sz="1700" kern="1200" dirty="0">
              <a:solidFill>
                <a:schemeClr val="bg1"/>
              </a:solidFill>
            </a:rPr>
            <a:t>", un colt </a:t>
          </a:r>
          <a:r>
            <a:rPr lang="en-US" sz="1700" kern="1200" dirty="0" err="1">
              <a:solidFill>
                <a:schemeClr val="bg1"/>
              </a:solidFill>
            </a:rPr>
            <a:t>expozitional</a:t>
          </a:r>
          <a:r>
            <a:rPr lang="en-US" sz="1700" kern="1200" dirty="0">
              <a:solidFill>
                <a:schemeClr val="bg1"/>
              </a:solidFill>
            </a:rPr>
            <a:t> cu </a:t>
          </a:r>
          <a:r>
            <a:rPr lang="en-US" sz="1700" kern="1200" dirty="0" err="1">
              <a:solidFill>
                <a:schemeClr val="bg1"/>
              </a:solidFill>
            </a:rPr>
            <a:t>obiecte</a:t>
          </a:r>
          <a:r>
            <a:rPr lang="en-US" sz="1700" kern="1200" dirty="0">
              <a:solidFill>
                <a:schemeClr val="bg1"/>
              </a:solidFill>
            </a:rPr>
            <a:t> de </a:t>
          </a:r>
          <a:r>
            <a:rPr lang="en-US" sz="1700" kern="1200" dirty="0" err="1">
              <a:solidFill>
                <a:schemeClr val="bg1"/>
              </a:solidFill>
            </a:rPr>
            <a:t>arta</a:t>
          </a:r>
          <a:r>
            <a:rPr lang="en-US" sz="1700" kern="1200" dirty="0">
              <a:solidFill>
                <a:schemeClr val="bg1"/>
              </a:solidFill>
            </a:rPr>
            <a:t> din </a:t>
          </a:r>
          <a:r>
            <a:rPr lang="en-US" sz="1700" kern="1200" dirty="0" err="1">
              <a:solidFill>
                <a:schemeClr val="bg1"/>
              </a:solidFill>
            </a:rPr>
            <a:t>materiale</a:t>
          </a:r>
          <a:r>
            <a:rPr lang="en-US" sz="1700" kern="1200" dirty="0">
              <a:solidFill>
                <a:schemeClr val="bg1"/>
              </a:solidFill>
            </a:rPr>
            <a:t> </a:t>
          </a:r>
          <a:r>
            <a:rPr lang="en-US" sz="1700" kern="1200" dirty="0" err="1">
              <a:solidFill>
                <a:schemeClr val="bg1"/>
              </a:solidFill>
            </a:rPr>
            <a:t>reciclate</a:t>
          </a:r>
          <a:r>
            <a:rPr lang="en-US" sz="1700" kern="1200" dirty="0">
              <a:solidFill>
                <a:schemeClr val="bg1"/>
              </a:solidFill>
            </a:rPr>
            <a:t>.</a:t>
          </a:r>
          <a:endParaRPr lang="en-US" sz="1700" b="1" kern="1200" dirty="0">
            <a:solidFill>
              <a:schemeClr val="bg1"/>
            </a:solidFill>
          </a:endParaRPr>
        </a:p>
      </dsp:txBody>
      <dsp:txXfrm>
        <a:off x="2084704" y="4681460"/>
        <a:ext cx="7743190" cy="7237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31F78-82DD-4173-AD37-F1B0FDEA8146}">
      <dsp:nvSpPr>
        <dsp:cNvPr id="0" name=""/>
        <dsp:cNvSpPr/>
      </dsp:nvSpPr>
      <dsp:spPr>
        <a:xfrm>
          <a:off x="0" y="30330"/>
          <a:ext cx="10720779" cy="1418038"/>
        </a:xfrm>
        <a:prstGeom prst="rightArrow">
          <a:avLst/>
        </a:prstGeom>
        <a:blipFill rotWithShape="1">
          <a:blip xmlns:r="http://schemas.openxmlformats.org/officeDocument/2006/relationships" r:embed="rId1">
            <a:duotone>
              <a:schemeClr val="accent5">
                <a:hueOff val="0"/>
                <a:satOff val="0"/>
                <a:lumOff val="0"/>
                <a:alphaOff val="0"/>
                <a:tint val="98000"/>
                <a:lumMod val="102000"/>
              </a:schemeClr>
              <a:schemeClr val="accent5">
                <a:hueOff val="0"/>
                <a:satOff val="0"/>
                <a:lumOff val="0"/>
                <a:alphaOff val="0"/>
                <a:shade val="98000"/>
                <a:lumMod val="98000"/>
              </a:schemeClr>
            </a:duotone>
          </a:blip>
          <a:tile tx="0" ty="0" sx="100000" sy="100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613D05-1E49-47C0-8B17-96635CE4A986}">
      <dsp:nvSpPr>
        <dsp:cNvPr id="0" name=""/>
        <dsp:cNvSpPr/>
      </dsp:nvSpPr>
      <dsp:spPr>
        <a:xfrm>
          <a:off x="369604" y="367763"/>
          <a:ext cx="9497699" cy="712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Notă:</a:t>
          </a:r>
          <a:r>
            <a:rPr lang="en-US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  <a:r>
            <a:rPr lang="ro-RO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Numărul mobilităţilor poate varia în funcţie de bugetul alocat de ANPCDEFP, acesta fiind specificat în cadrul fiecarui apel.</a:t>
          </a:r>
          <a:endParaRPr lang="en-US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9604" y="367763"/>
        <a:ext cx="9497699" cy="7128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23204-13B7-4414-A242-44AAADB3DFE3}">
      <dsp:nvSpPr>
        <dsp:cNvPr id="0" name=""/>
        <dsp:cNvSpPr/>
      </dsp:nvSpPr>
      <dsp:spPr>
        <a:xfrm>
          <a:off x="0" y="80451"/>
          <a:ext cx="10877233" cy="1444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Obiectiv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/>
            <a:t>Dezvoltarea</a:t>
          </a:r>
          <a:r>
            <a:rPr lang="en-US" sz="1800" b="1" kern="1200" dirty="0"/>
            <a:t> </a:t>
          </a:r>
          <a:r>
            <a:rPr lang="en-US" sz="1800" b="1" kern="1200" dirty="0" err="1"/>
            <a:t>capacitatii</a:t>
          </a:r>
          <a:r>
            <a:rPr lang="en-US" sz="1800" b="1" kern="1200" dirty="0"/>
            <a:t> de </a:t>
          </a:r>
          <a:r>
            <a:rPr lang="en-US" sz="1800" b="1" kern="1200" dirty="0" err="1"/>
            <a:t>integrare</a:t>
          </a:r>
          <a:r>
            <a:rPr lang="en-US" sz="1800" b="1" kern="1200" dirty="0"/>
            <a:t> socio-</a:t>
          </a:r>
          <a:r>
            <a:rPr lang="en-US" sz="1800" b="1" kern="1200" dirty="0" err="1"/>
            <a:t>culturala</a:t>
          </a:r>
          <a:r>
            <a:rPr lang="en-US" sz="1800" b="1" kern="1200" dirty="0"/>
            <a:t>, </a:t>
          </a:r>
          <a:r>
            <a:rPr lang="en-US" sz="1800" b="1" kern="1200" dirty="0" err="1"/>
            <a:t>etnica</a:t>
          </a:r>
          <a:r>
            <a:rPr lang="en-US" sz="1800" b="1" kern="1200" dirty="0"/>
            <a:t>, </a:t>
          </a:r>
          <a:r>
            <a:rPr lang="en-US" sz="1800" b="1" kern="1200" dirty="0" err="1"/>
            <a:t>religioasa</a:t>
          </a:r>
          <a:r>
            <a:rPr lang="en-US" sz="1800" b="1" kern="1200" dirty="0"/>
            <a:t>, </a:t>
          </a:r>
          <a:r>
            <a:rPr lang="en-US" sz="1800" b="1" kern="1200" dirty="0" err="1"/>
            <a:t>sexuala</a:t>
          </a:r>
          <a:r>
            <a:rPr lang="en-US" sz="1800" b="1" kern="1200" dirty="0"/>
            <a:t>, </a:t>
          </a:r>
          <a:r>
            <a:rPr lang="en-US" sz="1800" b="1" kern="1200" dirty="0" err="1"/>
            <a:t>precum</a:t>
          </a:r>
          <a:r>
            <a:rPr lang="en-US" sz="1800" b="1" kern="1200" dirty="0"/>
            <a:t> </a:t>
          </a:r>
          <a:r>
            <a:rPr lang="en-US" sz="1800" b="1" kern="1200" dirty="0" err="1"/>
            <a:t>si</a:t>
          </a:r>
          <a:r>
            <a:rPr lang="en-US" sz="1800" b="1" kern="1200" dirty="0"/>
            <a:t> a </a:t>
          </a:r>
          <a:r>
            <a:rPr lang="en-US" sz="1800" b="1" kern="1200" dirty="0" err="1"/>
            <a:t>elevilor</a:t>
          </a:r>
          <a:r>
            <a:rPr lang="en-US" sz="1800" b="1" kern="1200" dirty="0"/>
            <a:t> cu CES in </a:t>
          </a:r>
          <a:r>
            <a:rPr lang="en-US" sz="1800" b="1" kern="1200" dirty="0" err="1"/>
            <a:t>comunitate</a:t>
          </a:r>
          <a:r>
            <a:rPr lang="en-US" sz="1800" b="1" kern="1200" dirty="0"/>
            <a:t>, </a:t>
          </a:r>
          <a:r>
            <a:rPr lang="en-US" sz="1800" b="1" kern="1200" dirty="0" err="1"/>
            <a:t>implicand</a:t>
          </a:r>
          <a:r>
            <a:rPr lang="en-US" sz="1800" b="1" kern="1200" dirty="0"/>
            <a:t> in </a:t>
          </a:r>
          <a:r>
            <a:rPr lang="en-US" sz="1800" b="1" kern="1200" dirty="0" err="1"/>
            <a:t>mobilitati</a:t>
          </a:r>
          <a:r>
            <a:rPr lang="en-US" sz="1800" b="1" kern="1200" dirty="0"/>
            <a:t> 4 </a:t>
          </a:r>
          <a:r>
            <a:rPr lang="en-US" sz="1800" b="1" kern="1200" dirty="0" err="1"/>
            <a:t>profesori</a:t>
          </a:r>
          <a:r>
            <a:rPr lang="en-US" sz="1800" b="1" kern="1200" dirty="0"/>
            <a:t> </a:t>
          </a:r>
          <a:r>
            <a:rPr lang="en-US" sz="1800" b="1" kern="1200" dirty="0" err="1"/>
            <a:t>si</a:t>
          </a:r>
          <a:r>
            <a:rPr lang="en-US" sz="1800" b="1" kern="1200" dirty="0"/>
            <a:t> 8 </a:t>
          </a:r>
          <a:r>
            <a:rPr lang="en-US" sz="1800" b="1" kern="1200" dirty="0" err="1"/>
            <a:t>elevi</a:t>
          </a:r>
          <a:r>
            <a:rPr lang="en-US" sz="1800" b="1" kern="1200" dirty="0"/>
            <a:t>, </a:t>
          </a:r>
          <a:r>
            <a:rPr lang="en-US" sz="1800" b="1" kern="1200" dirty="0" err="1"/>
            <a:t>pe</a:t>
          </a:r>
          <a:r>
            <a:rPr lang="en-US" sz="1800" b="1" kern="1200" dirty="0"/>
            <a:t> </a:t>
          </a:r>
          <a:r>
            <a:rPr lang="en-US" sz="1800" b="1" kern="1200" dirty="0" err="1"/>
            <a:t>parcursul</a:t>
          </a:r>
          <a:r>
            <a:rPr lang="en-US" sz="1800" b="1" kern="1200" dirty="0"/>
            <a:t> </a:t>
          </a:r>
          <a:r>
            <a:rPr lang="en-US" sz="1800" b="1" kern="1200" dirty="0" err="1"/>
            <a:t>anului</a:t>
          </a:r>
          <a:r>
            <a:rPr lang="en-US" sz="1800" b="1" kern="1200" dirty="0"/>
            <a:t> </a:t>
          </a:r>
          <a:r>
            <a:rPr lang="en-US" sz="1800" b="1" kern="1200" dirty="0" err="1"/>
            <a:t>scolar</a:t>
          </a:r>
          <a:r>
            <a:rPr lang="en-US" sz="1800" b="1" kern="1200" dirty="0"/>
            <a:t> 2024-2025</a:t>
          </a:r>
        </a:p>
      </dsp:txBody>
      <dsp:txXfrm>
        <a:off x="70537" y="150988"/>
        <a:ext cx="10736159" cy="1303875"/>
      </dsp:txXfrm>
    </dsp:sp>
    <dsp:sp modelId="{34A18928-CE84-472C-887E-7E0092AF0284}">
      <dsp:nvSpPr>
        <dsp:cNvPr id="0" name=""/>
        <dsp:cNvSpPr/>
      </dsp:nvSpPr>
      <dsp:spPr>
        <a:xfrm>
          <a:off x="0" y="1931619"/>
          <a:ext cx="10877233" cy="14449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Obiectiv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2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/>
            <a:t>Cresterea</a:t>
          </a:r>
          <a:r>
            <a:rPr lang="en-US" sz="1800" b="1" kern="1200" dirty="0"/>
            <a:t> </a:t>
          </a:r>
          <a:r>
            <a:rPr lang="en-US" sz="1800" b="1" kern="1200" dirty="0" err="1"/>
            <a:t>nivelului</a:t>
          </a:r>
          <a:r>
            <a:rPr lang="en-US" sz="1800" b="1" kern="1200" dirty="0"/>
            <a:t> de </a:t>
          </a:r>
          <a:r>
            <a:rPr lang="en-US" sz="1800" b="1" kern="1200" dirty="0" err="1"/>
            <a:t>digitalizare</a:t>
          </a:r>
          <a:r>
            <a:rPr lang="en-US" sz="1800" b="1" kern="1200" dirty="0"/>
            <a:t> </a:t>
          </a:r>
          <a:r>
            <a:rPr lang="en-US" sz="1800" b="1" kern="1200" dirty="0" err="1"/>
            <a:t>si</a:t>
          </a:r>
          <a:r>
            <a:rPr lang="en-US" sz="1800" b="1" kern="1200" dirty="0"/>
            <a:t> a </a:t>
          </a:r>
          <a:r>
            <a:rPr lang="en-US" sz="1800" b="1" kern="1200" dirty="0" err="1"/>
            <a:t>vizibilitatii</a:t>
          </a:r>
          <a:r>
            <a:rPr lang="en-US" sz="1800" b="1" kern="1200" dirty="0"/>
            <a:t> </a:t>
          </a:r>
          <a:r>
            <a:rPr lang="en-US" sz="1800" b="1" kern="1200" dirty="0" err="1"/>
            <a:t>programelor</a:t>
          </a:r>
          <a:r>
            <a:rPr lang="en-US" sz="1800" b="1" kern="1200" dirty="0"/>
            <a:t> </a:t>
          </a:r>
          <a:r>
            <a:rPr lang="en-US" sz="1800" b="1" kern="1200" dirty="0" err="1"/>
            <a:t>educationale</a:t>
          </a:r>
          <a:r>
            <a:rPr lang="en-US" sz="1800" b="1" kern="1200" dirty="0"/>
            <a:t> </a:t>
          </a:r>
          <a:r>
            <a:rPr lang="en-US" sz="1800" b="1" kern="1200" dirty="0" err="1"/>
            <a:t>oferite</a:t>
          </a:r>
          <a:r>
            <a:rPr lang="en-US" sz="1800" b="1" kern="1200" dirty="0"/>
            <a:t> de </a:t>
          </a:r>
          <a:r>
            <a:rPr lang="en-US" sz="1800" b="1" kern="1200" dirty="0" err="1"/>
            <a:t>scoala</a:t>
          </a:r>
          <a:r>
            <a:rPr lang="en-US" sz="1800" b="1" kern="1200" dirty="0"/>
            <a:t>, in </a:t>
          </a:r>
          <a:r>
            <a:rPr lang="en-US" sz="1800" b="1" kern="1200" dirty="0" err="1"/>
            <a:t>mediul</a:t>
          </a:r>
          <a:r>
            <a:rPr lang="en-US" sz="1800" b="1" kern="1200" dirty="0"/>
            <a:t> online, </a:t>
          </a:r>
          <a:r>
            <a:rPr lang="en-US" sz="1800" b="1" kern="1200" dirty="0" err="1"/>
            <a:t>prin</a:t>
          </a:r>
          <a:r>
            <a:rPr lang="en-US" sz="1800" b="1" kern="1200" dirty="0"/>
            <a:t> </a:t>
          </a:r>
          <a:r>
            <a:rPr lang="en-US" sz="1800" b="1" kern="1200" dirty="0" err="1"/>
            <a:t>participarea</a:t>
          </a:r>
          <a:r>
            <a:rPr lang="en-US" sz="1800" b="1" kern="1200" dirty="0"/>
            <a:t> a 4 </a:t>
          </a:r>
          <a:r>
            <a:rPr lang="en-US" sz="1800" b="1" kern="1200" dirty="0" err="1"/>
            <a:t>profesori</a:t>
          </a:r>
          <a:r>
            <a:rPr lang="en-US" sz="1800" b="1" kern="1200" dirty="0"/>
            <a:t> </a:t>
          </a:r>
          <a:r>
            <a:rPr lang="en-US" sz="1800" b="1" kern="1200" dirty="0" err="1"/>
            <a:t>si</a:t>
          </a:r>
          <a:r>
            <a:rPr lang="en-US" sz="1800" b="1" kern="1200" dirty="0"/>
            <a:t> 8 </a:t>
          </a:r>
          <a:r>
            <a:rPr lang="en-US" sz="1800" b="1" kern="1200" dirty="0" err="1"/>
            <a:t>elevi</a:t>
          </a:r>
          <a:r>
            <a:rPr lang="en-US" sz="1800" b="1" kern="1200" dirty="0"/>
            <a:t> la </a:t>
          </a:r>
          <a:r>
            <a:rPr lang="en-US" sz="1800" b="1" kern="1200" dirty="0" err="1"/>
            <a:t>mobilitati</a:t>
          </a:r>
          <a:r>
            <a:rPr lang="en-US" sz="1800" b="1" kern="1200" dirty="0"/>
            <a:t>, </a:t>
          </a:r>
          <a:r>
            <a:rPr lang="en-US" sz="1800" b="1" kern="1200" dirty="0" err="1"/>
            <a:t>pe</a:t>
          </a:r>
          <a:r>
            <a:rPr lang="en-US" sz="1800" b="1" kern="1200" dirty="0"/>
            <a:t> </a:t>
          </a:r>
          <a:r>
            <a:rPr lang="en-US" sz="1800" b="1" kern="1200" dirty="0" err="1"/>
            <a:t>parcursul</a:t>
          </a:r>
          <a:r>
            <a:rPr lang="en-US" sz="1800" b="1" kern="1200" dirty="0"/>
            <a:t> </a:t>
          </a:r>
          <a:r>
            <a:rPr lang="en-US" sz="1800" b="1" kern="1200" dirty="0" err="1"/>
            <a:t>anului</a:t>
          </a:r>
          <a:r>
            <a:rPr lang="en-US" sz="1800" b="1" kern="1200" dirty="0"/>
            <a:t> </a:t>
          </a:r>
          <a:r>
            <a:rPr lang="en-US" sz="1800" b="1" kern="1200" dirty="0" err="1"/>
            <a:t>scolar</a:t>
          </a:r>
          <a:r>
            <a:rPr lang="en-US" sz="1800" b="1" kern="1200" dirty="0"/>
            <a:t> 2024-2025</a:t>
          </a:r>
        </a:p>
      </dsp:txBody>
      <dsp:txXfrm>
        <a:off x="70537" y="2002156"/>
        <a:ext cx="10736159" cy="13038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23204-13B7-4414-A242-44AAADB3DFE3}">
      <dsp:nvSpPr>
        <dsp:cNvPr id="0" name=""/>
        <dsp:cNvSpPr/>
      </dsp:nvSpPr>
      <dsp:spPr>
        <a:xfrm>
          <a:off x="0" y="974548"/>
          <a:ext cx="11917485" cy="1167562"/>
        </a:xfrm>
        <a:prstGeom prst="roundRect">
          <a:avLst/>
        </a:prstGeom>
        <a:gradFill rotWithShape="1">
          <a:gsLst>
            <a:gs pos="0">
              <a:schemeClr val="accent6">
                <a:tint val="80000"/>
                <a:lumMod val="105000"/>
              </a:schemeClr>
            </a:gs>
            <a:gs pos="100000">
              <a:schemeClr val="accent6">
                <a:tint val="90000"/>
              </a:schemeClr>
            </a:gs>
          </a:gsLst>
          <a:lin ang="5400000" scaled="0"/>
        </a:gradFill>
        <a:ln w="9525" cap="rnd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Obiectiv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</a:t>
          </a:r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– </a:t>
          </a:r>
          <a:r>
            <a:rPr lang="en-US" sz="1600" b="1" kern="1200" dirty="0" err="1"/>
            <a:t>vor</a:t>
          </a:r>
          <a:r>
            <a:rPr lang="en-US" sz="1600" b="1" kern="1200" dirty="0"/>
            <a:t> </a:t>
          </a:r>
          <a:r>
            <a:rPr lang="en-US" sz="1600" b="1" kern="1200" dirty="0" err="1"/>
            <a:t>elabora</a:t>
          </a:r>
          <a:r>
            <a:rPr lang="en-US" sz="1600" b="1" kern="1200" dirty="0"/>
            <a:t> </a:t>
          </a:r>
          <a:r>
            <a:rPr lang="en-US" sz="1600" b="1" kern="1200" dirty="0" err="1"/>
            <a:t>strategii</a:t>
          </a:r>
          <a:r>
            <a:rPr lang="en-US" sz="1600" b="1" kern="1200" dirty="0"/>
            <a:t> de </a:t>
          </a:r>
          <a:r>
            <a:rPr lang="en-US" sz="1600" b="1" kern="1200" dirty="0" err="1"/>
            <a:t>invatare</a:t>
          </a:r>
          <a:r>
            <a:rPr lang="en-US" sz="1600" b="1" kern="1200" dirty="0"/>
            <a:t> </a:t>
          </a:r>
          <a:r>
            <a:rPr lang="en-US" sz="1600" b="1" kern="1200" dirty="0" err="1"/>
            <a:t>si</a:t>
          </a:r>
          <a:r>
            <a:rPr lang="en-US" sz="1600" b="1" kern="1200" dirty="0"/>
            <a:t> </a:t>
          </a:r>
          <a:r>
            <a:rPr lang="en-US" sz="1600" b="1" kern="1200" dirty="0" err="1"/>
            <a:t>integrare</a:t>
          </a:r>
          <a:r>
            <a:rPr lang="en-US" sz="1600" b="1" kern="1200" dirty="0"/>
            <a:t> </a:t>
          </a:r>
          <a:r>
            <a:rPr lang="en-US" sz="1600" b="1" kern="1200" dirty="0" err="1"/>
            <a:t>pentru</a:t>
          </a:r>
          <a:r>
            <a:rPr lang="en-US" sz="1600" b="1" kern="1200" dirty="0"/>
            <a:t> </a:t>
          </a:r>
          <a:r>
            <a:rPr lang="en-US" sz="1600" b="1" kern="1200" dirty="0" err="1"/>
            <a:t>elevii</a:t>
          </a:r>
          <a:r>
            <a:rPr lang="en-US" sz="1600" b="1" kern="1200" dirty="0"/>
            <a:t> care </a:t>
          </a:r>
          <a:r>
            <a:rPr lang="en-US" sz="1600" b="1" kern="1200" dirty="0" err="1"/>
            <a:t>sunt</a:t>
          </a:r>
          <a:r>
            <a:rPr lang="en-US" sz="1600" b="1" kern="1200" dirty="0"/>
            <a:t> </a:t>
          </a:r>
          <a:r>
            <a:rPr lang="en-US" sz="1600" b="1" kern="1200" dirty="0" err="1"/>
            <a:t>incadrati</a:t>
          </a:r>
          <a:r>
            <a:rPr lang="en-US" sz="1600" b="1" kern="1200" dirty="0"/>
            <a:t> in </a:t>
          </a:r>
          <a:r>
            <a:rPr lang="en-US" sz="1600" b="1" kern="1200" dirty="0" err="1"/>
            <a:t>categoriile</a:t>
          </a:r>
          <a:r>
            <a:rPr lang="en-US" sz="1600" b="1" kern="1200" dirty="0"/>
            <a:t> </a:t>
          </a:r>
          <a:r>
            <a:rPr lang="en-US" sz="1600" b="1" kern="1200" dirty="0" err="1"/>
            <a:t>vulnerabile</a:t>
          </a:r>
          <a:r>
            <a:rPr lang="en-US" sz="1600" b="1" kern="1200" dirty="0"/>
            <a:t>. </a:t>
          </a:r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– </a:t>
          </a:r>
          <a:r>
            <a:rPr lang="en-US" sz="1600" b="1" kern="1200" dirty="0" err="1"/>
            <a:t>vor</a:t>
          </a:r>
          <a:r>
            <a:rPr lang="en-US" sz="1600" b="1" kern="1200" dirty="0"/>
            <a:t> </a:t>
          </a:r>
          <a:r>
            <a:rPr lang="en-US" sz="1600" b="1" kern="1200" dirty="0" err="1"/>
            <a:t>coordona</a:t>
          </a:r>
          <a:r>
            <a:rPr lang="en-US" sz="1600" b="1" kern="1200" dirty="0"/>
            <a:t> </a:t>
          </a:r>
          <a:r>
            <a:rPr lang="en-US" sz="1600" b="1" kern="1200" dirty="0" err="1"/>
            <a:t>scrierea</a:t>
          </a:r>
          <a:r>
            <a:rPr lang="en-US" sz="1600" b="1" kern="1200" dirty="0"/>
            <a:t> </a:t>
          </a:r>
          <a:r>
            <a:rPr lang="en-US" sz="1600" b="1" kern="1200" dirty="0" err="1"/>
            <a:t>unor</a:t>
          </a:r>
          <a:r>
            <a:rPr lang="en-US" sz="1600" b="1" kern="1200" dirty="0"/>
            <a:t> </a:t>
          </a:r>
          <a:r>
            <a:rPr lang="en-US" sz="1600" b="1" kern="1200" dirty="0" err="1"/>
            <a:t>articole</a:t>
          </a:r>
          <a:r>
            <a:rPr lang="en-US" sz="1600" b="1" kern="1200" dirty="0"/>
            <a:t>, </a:t>
          </a:r>
          <a:r>
            <a:rPr lang="en-US" sz="1600" b="1" kern="1200" dirty="0" err="1"/>
            <a:t>realizarea</a:t>
          </a:r>
          <a:r>
            <a:rPr lang="en-US" sz="1600" b="1" kern="1200" dirty="0"/>
            <a:t> </a:t>
          </a:r>
          <a:r>
            <a:rPr lang="en-US" sz="1600" b="1" kern="1200" dirty="0" err="1"/>
            <a:t>unor</a:t>
          </a:r>
          <a:r>
            <a:rPr lang="en-US" sz="1600" b="1" kern="1200" dirty="0"/>
            <a:t> </a:t>
          </a:r>
          <a:r>
            <a:rPr lang="en-US" sz="1600" b="1" kern="1200" dirty="0" err="1"/>
            <a:t>webinarii</a:t>
          </a:r>
          <a:r>
            <a:rPr lang="en-US" sz="1600" b="1" kern="1200" dirty="0"/>
            <a:t> </a:t>
          </a:r>
          <a:r>
            <a:rPr lang="en-US" sz="1600" b="1" kern="1200" dirty="0" err="1"/>
            <a:t>sau</a:t>
          </a:r>
          <a:r>
            <a:rPr lang="en-US" sz="1600" b="1" kern="1200" dirty="0"/>
            <a:t> </a:t>
          </a:r>
          <a:r>
            <a:rPr lang="en-US" sz="1600" b="1" kern="1200" dirty="0" err="1"/>
            <a:t>podcasturi</a:t>
          </a:r>
          <a:r>
            <a:rPr lang="en-US" sz="1600" b="1" kern="1200" dirty="0"/>
            <a:t> cu </a:t>
          </a:r>
          <a:r>
            <a:rPr lang="en-US" sz="1600" b="1" kern="1200" dirty="0" err="1"/>
            <a:t>invitati</a:t>
          </a:r>
          <a:r>
            <a:rPr lang="en-US" sz="1600" b="1" kern="1200" dirty="0"/>
            <a:t> </a:t>
          </a:r>
          <a:r>
            <a:rPr lang="en-US" sz="1600" b="1" kern="1200" dirty="0" err="1"/>
            <a:t>despre</a:t>
          </a:r>
          <a:r>
            <a:rPr lang="en-US" sz="1600" b="1" kern="1200" dirty="0"/>
            <a:t> </a:t>
          </a:r>
          <a:r>
            <a:rPr lang="en-US" sz="1600" b="1" kern="1200" dirty="0" err="1"/>
            <a:t>viata</a:t>
          </a:r>
          <a:r>
            <a:rPr lang="en-US" sz="1600" b="1" kern="1200" dirty="0"/>
            <a:t> </a:t>
          </a:r>
          <a:r>
            <a:rPr lang="en-US" sz="1600" b="1" kern="1200" dirty="0" err="1"/>
            <a:t>diverselor</a:t>
          </a:r>
          <a:r>
            <a:rPr lang="en-US" sz="1600" b="1" kern="1200" dirty="0"/>
            <a:t> </a:t>
          </a:r>
          <a:r>
            <a:rPr lang="en-US" sz="1600" b="1" kern="1200" dirty="0" err="1"/>
            <a:t>minoritati</a:t>
          </a:r>
          <a:r>
            <a:rPr lang="en-US" sz="1600" b="1" kern="1200" dirty="0"/>
            <a:t>, </a:t>
          </a:r>
          <a:r>
            <a:rPr lang="en-US" sz="1600" b="1" kern="1200" dirty="0" err="1"/>
            <a:t>povesti</a:t>
          </a:r>
          <a:r>
            <a:rPr lang="en-US" sz="1600" b="1" kern="1200" dirty="0"/>
            <a:t> </a:t>
          </a:r>
          <a:r>
            <a:rPr lang="en-US" sz="1600" b="1" kern="1200" dirty="0" err="1"/>
            <a:t>adevarate</a:t>
          </a:r>
          <a:r>
            <a:rPr lang="en-US" sz="1600" b="1" kern="1200" dirty="0"/>
            <a:t> . </a:t>
          </a:r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– </a:t>
          </a:r>
          <a:r>
            <a:rPr lang="en-US" sz="1600" b="1" kern="1200" dirty="0" err="1"/>
            <a:t>vor</a:t>
          </a:r>
          <a:r>
            <a:rPr lang="en-US" sz="1600" b="1" kern="1200" dirty="0"/>
            <a:t> </a:t>
          </a:r>
          <a:r>
            <a:rPr lang="en-US" sz="1600" b="1" kern="1200" dirty="0" err="1"/>
            <a:t>organiza</a:t>
          </a:r>
          <a:r>
            <a:rPr lang="en-US" sz="1600" b="1" kern="1200" dirty="0"/>
            <a:t> </a:t>
          </a:r>
          <a:r>
            <a:rPr lang="en-US" sz="1600" b="1" kern="1200" dirty="0" err="1"/>
            <a:t>impreuna</a:t>
          </a:r>
          <a:r>
            <a:rPr lang="en-US" sz="1600" b="1" kern="1200" dirty="0"/>
            <a:t> cu </a:t>
          </a:r>
          <a:r>
            <a:rPr lang="en-US" sz="1600" b="1" kern="1200" dirty="0" err="1"/>
            <a:t>elevii</a:t>
          </a:r>
          <a:r>
            <a:rPr lang="en-US" sz="1600" b="1" kern="1200" dirty="0"/>
            <a:t> un </a:t>
          </a:r>
          <a:r>
            <a:rPr lang="en-US" sz="1600" b="1" kern="1200" dirty="0" err="1"/>
            <a:t>eveniment</a:t>
          </a:r>
          <a:r>
            <a:rPr lang="en-US" sz="1600" b="1" kern="1200" dirty="0"/>
            <a:t> public de </a:t>
          </a:r>
          <a:r>
            <a:rPr lang="en-US" sz="1600" b="1" kern="1200" dirty="0" err="1"/>
            <a:t>natura</a:t>
          </a:r>
          <a:r>
            <a:rPr lang="en-US" sz="1600" b="1" kern="1200" dirty="0"/>
            <a:t> </a:t>
          </a:r>
          <a:r>
            <a:rPr lang="en-US" sz="1600" b="1" kern="1200" dirty="0" err="1"/>
            <a:t>culturala</a:t>
          </a:r>
          <a:r>
            <a:rPr lang="en-US" sz="1600" b="1" kern="1200" dirty="0"/>
            <a:t> cu </a:t>
          </a:r>
          <a:r>
            <a:rPr lang="en-US" sz="1600" b="1" kern="1200" dirty="0" err="1"/>
            <a:t>tematica</a:t>
          </a:r>
          <a:r>
            <a:rPr lang="en-US" sz="1600" b="1" kern="1200" dirty="0"/>
            <a:t> </a:t>
          </a:r>
          <a:r>
            <a:rPr lang="en-US" sz="1600" b="1" kern="1200" dirty="0" err="1"/>
            <a:t>multiculturalitatii</a:t>
          </a:r>
          <a:r>
            <a:rPr lang="en-US" sz="1600" b="1" kern="1200" dirty="0"/>
            <a:t> </a:t>
          </a:r>
          <a:r>
            <a:rPr lang="en-US" sz="1600" b="1" kern="1200" dirty="0" err="1"/>
            <a:t>si</a:t>
          </a:r>
          <a:r>
            <a:rPr lang="en-US" sz="1600" b="1" kern="1200" dirty="0"/>
            <a:t> a </a:t>
          </a:r>
          <a:r>
            <a:rPr lang="en-US" sz="1600" b="1" kern="1200" dirty="0" err="1"/>
            <a:t>integrarii</a:t>
          </a:r>
          <a:r>
            <a:rPr lang="en-US" sz="1600" b="1" kern="1200" dirty="0"/>
            <a:t>.</a:t>
          </a:r>
        </a:p>
      </dsp:txBody>
      <dsp:txXfrm>
        <a:off x="56996" y="1031544"/>
        <a:ext cx="11803493" cy="1053570"/>
      </dsp:txXfrm>
    </dsp:sp>
    <dsp:sp modelId="{34A18928-CE84-472C-887E-7E0092AF0284}">
      <dsp:nvSpPr>
        <dsp:cNvPr id="0" name=""/>
        <dsp:cNvSpPr/>
      </dsp:nvSpPr>
      <dsp:spPr>
        <a:xfrm>
          <a:off x="0" y="2285842"/>
          <a:ext cx="11917485" cy="1253042"/>
        </a:xfrm>
        <a:prstGeom prst="roundRect">
          <a:avLst/>
        </a:prstGeom>
        <a:gradFill rotWithShape="1">
          <a:gsLst>
            <a:gs pos="0">
              <a:schemeClr val="accent3">
                <a:tint val="80000"/>
                <a:lumMod val="105000"/>
              </a:schemeClr>
            </a:gs>
            <a:gs pos="100000">
              <a:schemeClr val="accent3">
                <a:tint val="90000"/>
              </a:schemeClr>
            </a:gs>
          </a:gsLst>
          <a:lin ang="5400000" scaled="0"/>
        </a:gradFill>
        <a:ln w="9525" cap="rnd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Obiectiv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2</a:t>
          </a:r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– </a:t>
          </a:r>
          <a:r>
            <a:rPr lang="en-US" sz="1600" b="1" kern="1200" dirty="0" err="1"/>
            <a:t>vor</a:t>
          </a:r>
          <a:r>
            <a:rPr lang="en-US" sz="1600" b="1" kern="1200" dirty="0"/>
            <a:t> </a:t>
          </a:r>
          <a:r>
            <a:rPr lang="en-US" sz="1600" b="1" kern="1200" dirty="0" err="1"/>
            <a:t>creste</a:t>
          </a:r>
          <a:r>
            <a:rPr lang="en-US" sz="1600" b="1" kern="1200" dirty="0"/>
            <a:t> </a:t>
          </a:r>
          <a:r>
            <a:rPr lang="en-US" sz="1600" b="1" kern="1200" dirty="0" err="1"/>
            <a:t>gradul</a:t>
          </a:r>
          <a:r>
            <a:rPr lang="en-US" sz="1600" b="1" kern="1200" dirty="0"/>
            <a:t> de </a:t>
          </a:r>
          <a:r>
            <a:rPr lang="en-US" sz="1600" b="1" kern="1200" dirty="0" err="1"/>
            <a:t>digitalizare</a:t>
          </a:r>
          <a:r>
            <a:rPr lang="en-US" sz="1600" b="1" kern="1200" dirty="0"/>
            <a:t> in </a:t>
          </a:r>
          <a:r>
            <a:rPr lang="en-US" sz="1600" b="1" kern="1200" dirty="0" err="1"/>
            <a:t>cadrul</a:t>
          </a:r>
          <a:r>
            <a:rPr lang="en-US" sz="1600" b="1" kern="1200" dirty="0"/>
            <a:t> </a:t>
          </a:r>
          <a:r>
            <a:rPr lang="en-US" sz="1600" b="1" kern="1200" dirty="0" err="1"/>
            <a:t>procesului</a:t>
          </a:r>
          <a:r>
            <a:rPr lang="en-US" sz="1600" b="1" kern="1200" dirty="0"/>
            <a:t> de </a:t>
          </a:r>
          <a:r>
            <a:rPr lang="en-US" sz="1600" b="1" kern="1200" dirty="0" err="1"/>
            <a:t>predare</a:t>
          </a:r>
          <a:r>
            <a:rPr lang="en-US" sz="1600" b="1" kern="1200" dirty="0"/>
            <a:t> </a:t>
          </a:r>
          <a:r>
            <a:rPr lang="en-US" sz="1600" b="1" kern="1200" dirty="0" err="1"/>
            <a:t>invatare-evaluare</a:t>
          </a:r>
          <a:r>
            <a:rPr lang="en-US" sz="1600" b="1" kern="1200" dirty="0"/>
            <a:t>. </a:t>
          </a:r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– </a:t>
          </a:r>
          <a:r>
            <a:rPr lang="en-US" sz="1600" b="1" kern="1200" dirty="0" err="1"/>
            <a:t>vor</a:t>
          </a:r>
          <a:r>
            <a:rPr lang="en-US" sz="1600" b="1" kern="1200" dirty="0"/>
            <a:t> </a:t>
          </a:r>
          <a:r>
            <a:rPr lang="en-US" sz="1600" b="1" kern="1200" dirty="0" err="1"/>
            <a:t>realiza</a:t>
          </a:r>
          <a:r>
            <a:rPr lang="en-US" sz="1600" b="1" kern="1200" dirty="0"/>
            <a:t> un </a:t>
          </a:r>
          <a:r>
            <a:rPr lang="en-US" sz="1600" b="1" kern="1200" dirty="0" err="1"/>
            <a:t>numar</a:t>
          </a:r>
          <a:r>
            <a:rPr lang="en-US" sz="1600" b="1" kern="1200" dirty="0"/>
            <a:t> de 6 </a:t>
          </a:r>
          <a:r>
            <a:rPr lang="en-US" sz="1600" b="1" kern="1200" dirty="0" err="1"/>
            <a:t>ateliere</a:t>
          </a:r>
          <a:r>
            <a:rPr lang="en-US" sz="1600" b="1" kern="1200" dirty="0"/>
            <a:t> de </a:t>
          </a:r>
          <a:r>
            <a:rPr lang="en-US" sz="1600" b="1" kern="1200" dirty="0" err="1"/>
            <a:t>lucru</a:t>
          </a:r>
          <a:r>
            <a:rPr lang="en-US" sz="1600" b="1" kern="1200" dirty="0"/>
            <a:t> </a:t>
          </a:r>
          <a:r>
            <a:rPr lang="en-US" sz="1600" b="1" kern="1200" dirty="0" err="1"/>
            <a:t>pentru</a:t>
          </a:r>
          <a:r>
            <a:rPr lang="en-US" sz="1600" b="1" kern="1200" dirty="0"/>
            <a:t> </a:t>
          </a:r>
          <a:r>
            <a:rPr lang="en-US" sz="1600" b="1" kern="1200" dirty="0" err="1"/>
            <a:t>prezentarea</a:t>
          </a:r>
          <a:r>
            <a:rPr lang="en-US" sz="1600" b="1" kern="1200" dirty="0"/>
            <a:t> </a:t>
          </a:r>
          <a:r>
            <a:rPr lang="en-US" sz="1600" b="1" kern="1200" dirty="0" err="1"/>
            <a:t>modului</a:t>
          </a:r>
          <a:r>
            <a:rPr lang="en-US" sz="1600" b="1" kern="1200" dirty="0"/>
            <a:t> de </a:t>
          </a:r>
          <a:r>
            <a:rPr lang="en-US" sz="1600" b="1" kern="1200" dirty="0" err="1"/>
            <a:t>utilizare</a:t>
          </a:r>
          <a:r>
            <a:rPr lang="en-US" sz="1600" b="1" kern="1200" dirty="0"/>
            <a:t> a </a:t>
          </a:r>
          <a:r>
            <a:rPr lang="en-US" sz="1600" b="1" kern="1200" dirty="0" err="1"/>
            <a:t>laboratoarelor</a:t>
          </a:r>
          <a:r>
            <a:rPr lang="en-US" sz="1600" b="1" kern="1200" dirty="0"/>
            <a:t> </a:t>
          </a:r>
          <a:r>
            <a:rPr lang="en-US" sz="1600" b="1" kern="1200" dirty="0" err="1"/>
            <a:t>inteligente</a:t>
          </a:r>
          <a:r>
            <a:rPr lang="en-US" sz="1600" b="1" kern="1200" dirty="0"/>
            <a:t>. </a:t>
          </a:r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– </a:t>
          </a:r>
          <a:r>
            <a:rPr lang="en-US" sz="1600" b="1" kern="1200" dirty="0" err="1"/>
            <a:t>vor</a:t>
          </a:r>
          <a:r>
            <a:rPr lang="en-US" sz="1600" b="1" kern="1200" dirty="0"/>
            <a:t> forma </a:t>
          </a:r>
          <a:r>
            <a:rPr lang="en-US" sz="1600" b="1" kern="1200" dirty="0" err="1"/>
            <a:t>si</a:t>
          </a:r>
          <a:r>
            <a:rPr lang="en-US" sz="1600" b="1" kern="1200" dirty="0"/>
            <a:t> </a:t>
          </a:r>
          <a:r>
            <a:rPr lang="en-US" sz="1600" b="1" kern="1200" dirty="0" err="1"/>
            <a:t>coordona</a:t>
          </a:r>
          <a:r>
            <a:rPr lang="en-US" sz="1600" b="1" kern="1200" dirty="0"/>
            <a:t> </a:t>
          </a:r>
          <a:r>
            <a:rPr lang="en-US" sz="1600" b="1" kern="1200" dirty="0" err="1"/>
            <a:t>grupuri</a:t>
          </a:r>
          <a:r>
            <a:rPr lang="en-US" sz="1600" b="1" kern="1200" dirty="0"/>
            <a:t> de </a:t>
          </a:r>
          <a:r>
            <a:rPr lang="en-US" sz="1600" b="1" kern="1200" dirty="0" err="1"/>
            <a:t>elevi</a:t>
          </a:r>
          <a:r>
            <a:rPr lang="en-US" sz="1600" b="1" kern="1200" dirty="0"/>
            <a:t> in </a:t>
          </a:r>
          <a:r>
            <a:rPr lang="en-US" sz="1600" b="1" kern="1200" dirty="0" err="1"/>
            <a:t>vederea</a:t>
          </a:r>
          <a:r>
            <a:rPr lang="en-US" sz="1600" b="1" kern="1200" dirty="0"/>
            <a:t> </a:t>
          </a:r>
          <a:r>
            <a:rPr lang="en-US" sz="1600" b="1" kern="1200" dirty="0" err="1"/>
            <a:t>realizarii</a:t>
          </a:r>
          <a:r>
            <a:rPr lang="en-US" sz="1600" b="1" kern="1200" dirty="0"/>
            <a:t> </a:t>
          </a:r>
          <a:r>
            <a:rPr lang="en-US" sz="1600" b="1" kern="1200" dirty="0" err="1"/>
            <a:t>unui</a:t>
          </a:r>
          <a:r>
            <a:rPr lang="en-US" sz="1600" b="1" kern="1200" dirty="0"/>
            <a:t> branding al </a:t>
          </a:r>
          <a:r>
            <a:rPr lang="en-US" sz="1600" b="1" kern="1200" dirty="0" err="1"/>
            <a:t>scolii</a:t>
          </a:r>
          <a:r>
            <a:rPr lang="en-US" sz="1600" b="1" kern="1200" dirty="0"/>
            <a:t> </a:t>
          </a:r>
          <a:r>
            <a:rPr lang="en-US" sz="1600" b="1" kern="1200" dirty="0" err="1"/>
            <a:t>si</a:t>
          </a:r>
          <a:r>
            <a:rPr lang="en-US" sz="1600" b="1" kern="1200" dirty="0"/>
            <a:t> </a:t>
          </a:r>
          <a:r>
            <a:rPr lang="en-US" sz="1600" b="1" kern="1200" dirty="0" err="1"/>
            <a:t>promovarea</a:t>
          </a:r>
          <a:r>
            <a:rPr lang="en-US" sz="1600" b="1" kern="1200" dirty="0"/>
            <a:t> </a:t>
          </a:r>
          <a:r>
            <a:rPr lang="en-US" sz="1600" b="1" kern="1200" dirty="0" err="1"/>
            <a:t>ofertei</a:t>
          </a:r>
          <a:r>
            <a:rPr lang="en-US" sz="1600" b="1" kern="1200" dirty="0"/>
            <a:t> </a:t>
          </a:r>
          <a:r>
            <a:rPr lang="en-US" sz="1600" b="1" kern="1200" dirty="0" err="1"/>
            <a:t>educationale</a:t>
          </a:r>
          <a:r>
            <a:rPr lang="en-US" sz="1600" b="1" kern="1200" dirty="0"/>
            <a:t> in </a:t>
          </a:r>
          <a:r>
            <a:rPr lang="en-US" sz="1600" b="1" kern="1200" dirty="0" err="1"/>
            <a:t>mediul</a:t>
          </a:r>
          <a:r>
            <a:rPr lang="en-US" sz="1600" b="1" kern="1200" dirty="0"/>
            <a:t> online.</a:t>
          </a:r>
        </a:p>
      </dsp:txBody>
      <dsp:txXfrm>
        <a:off x="61168" y="2347010"/>
        <a:ext cx="11795149" cy="11307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23204-13B7-4414-A242-44AAADB3DFE3}">
      <dsp:nvSpPr>
        <dsp:cNvPr id="0" name=""/>
        <dsp:cNvSpPr/>
      </dsp:nvSpPr>
      <dsp:spPr>
        <a:xfrm>
          <a:off x="0" y="7"/>
          <a:ext cx="11747671" cy="1933015"/>
        </a:xfrm>
        <a:prstGeom prst="roundRect">
          <a:avLst/>
        </a:prstGeom>
        <a:gradFill rotWithShape="1">
          <a:gsLst>
            <a:gs pos="0">
              <a:schemeClr val="accent4">
                <a:tint val="80000"/>
                <a:lumMod val="105000"/>
              </a:schemeClr>
            </a:gs>
            <a:gs pos="100000">
              <a:schemeClr val="accent4">
                <a:tint val="90000"/>
              </a:schemeClr>
            </a:gs>
          </a:gsLst>
          <a:lin ang="5400000" scaled="0"/>
        </a:gradFill>
        <a:ln w="9525" cap="rnd" cmpd="sng" algn="ctr">
          <a:solidFill>
            <a:schemeClr val="accent4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/>
            <a:t>Pentru</a:t>
          </a:r>
          <a:r>
            <a:rPr lang="en-US" sz="1600" b="1" kern="1200" dirty="0"/>
            <a:t> </a:t>
          </a:r>
          <a:r>
            <a:rPr lang="en-US" sz="1600" b="1" kern="1200" dirty="0" err="1"/>
            <a:t>realizarea</a:t>
          </a:r>
          <a:r>
            <a:rPr lang="en-US" sz="1600" b="1" kern="1200" dirty="0"/>
            <a:t> O1</a:t>
          </a:r>
          <a:r>
            <a:rPr lang="en-US" sz="1600" kern="1200" dirty="0"/>
            <a:t>, </a:t>
          </a:r>
          <a:r>
            <a:rPr lang="en-US" sz="1600" kern="1200" dirty="0" err="1"/>
            <a:t>elevii</a:t>
          </a:r>
          <a:r>
            <a:rPr lang="en-US" sz="1600" kern="1200" dirty="0"/>
            <a:t> </a:t>
          </a:r>
          <a:r>
            <a:rPr lang="en-US" sz="1600" kern="1200" dirty="0" err="1"/>
            <a:t>vor</a:t>
          </a:r>
          <a:r>
            <a:rPr lang="en-US" sz="1600" kern="1200" dirty="0"/>
            <a:t> </a:t>
          </a:r>
          <a:r>
            <a:rPr lang="en-US" sz="1600" kern="1200" dirty="0" err="1"/>
            <a:t>participa</a:t>
          </a:r>
          <a:r>
            <a:rPr lang="en-US" sz="1600" kern="1200" dirty="0"/>
            <a:t> la o </a:t>
          </a:r>
          <a:r>
            <a:rPr lang="en-US" sz="1600" kern="1200" dirty="0" err="1"/>
            <a:t>mobilitate</a:t>
          </a:r>
          <a:r>
            <a:rPr lang="en-US" sz="1600" kern="1200" dirty="0"/>
            <a:t> cu </a:t>
          </a:r>
          <a:r>
            <a:rPr lang="en-US" sz="1600" kern="1200" dirty="0" err="1"/>
            <a:t>activitati</a:t>
          </a:r>
          <a:r>
            <a:rPr lang="en-US" sz="1600" kern="1200" dirty="0"/>
            <a:t> de </a:t>
          </a:r>
          <a:r>
            <a:rPr lang="en-US" sz="1600" kern="1200" dirty="0" err="1"/>
            <a:t>informare</a:t>
          </a:r>
          <a:r>
            <a:rPr lang="en-US" sz="1600" kern="1200" dirty="0"/>
            <a:t> in </a:t>
          </a:r>
          <a:r>
            <a:rPr lang="en-US" sz="1600" kern="1200" dirty="0" err="1"/>
            <a:t>domeniul</a:t>
          </a:r>
          <a:r>
            <a:rPr lang="en-US" sz="1600" kern="1200" dirty="0"/>
            <a:t> multicultural, care </a:t>
          </a:r>
          <a:r>
            <a:rPr lang="en-US" sz="1600" kern="1200" dirty="0" err="1"/>
            <a:t>sa</a:t>
          </a:r>
          <a:r>
            <a:rPr lang="en-US" sz="1600" kern="1200" dirty="0"/>
            <a:t> le </a:t>
          </a:r>
          <a:r>
            <a:rPr lang="en-US" sz="1600" kern="1200" dirty="0" err="1"/>
            <a:t>dezvolte</a:t>
          </a:r>
          <a:r>
            <a:rPr lang="en-US" sz="1600" kern="1200" dirty="0"/>
            <a:t> </a:t>
          </a:r>
          <a:r>
            <a:rPr lang="en-US" sz="1600" kern="1200" dirty="0" err="1"/>
            <a:t>competente</a:t>
          </a:r>
          <a:r>
            <a:rPr lang="en-US" sz="1600" kern="1200" dirty="0"/>
            <a:t> de management cultural, </a:t>
          </a:r>
          <a:r>
            <a:rPr lang="en-US" sz="1600" kern="1200" dirty="0" err="1"/>
            <a:t>dar</a:t>
          </a:r>
          <a:r>
            <a:rPr lang="en-US" sz="1600" kern="1200" dirty="0"/>
            <a:t> </a:t>
          </a:r>
          <a:r>
            <a:rPr lang="en-US" sz="1600" kern="1200" dirty="0" err="1"/>
            <a:t>si</a:t>
          </a:r>
          <a:r>
            <a:rPr lang="en-US" sz="1600" kern="1200" dirty="0"/>
            <a:t> </a:t>
          </a:r>
          <a:r>
            <a:rPr lang="en-US" sz="1600" kern="1200" dirty="0" err="1"/>
            <a:t>schimb</a:t>
          </a:r>
          <a:r>
            <a:rPr lang="en-US" sz="1600" kern="1200" dirty="0"/>
            <a:t> de </a:t>
          </a:r>
          <a:r>
            <a:rPr lang="en-US" sz="1600" kern="1200" dirty="0" err="1"/>
            <a:t>bune</a:t>
          </a:r>
          <a:r>
            <a:rPr lang="en-US" sz="1600" kern="1200" dirty="0"/>
            <a:t> </a:t>
          </a:r>
          <a:r>
            <a:rPr lang="en-US" sz="1600" kern="1200" dirty="0" err="1"/>
            <a:t>practici</a:t>
          </a:r>
          <a:r>
            <a:rPr lang="en-US" sz="1600" kern="1200" dirty="0"/>
            <a:t>. In </a:t>
          </a:r>
          <a:r>
            <a:rPr lang="en-US" sz="1600" kern="1200" dirty="0" err="1"/>
            <a:t>urma</a:t>
          </a:r>
          <a:r>
            <a:rPr lang="en-US" sz="1600" kern="1200" dirty="0"/>
            <a:t> </a:t>
          </a:r>
          <a:r>
            <a:rPr lang="en-US" sz="1600" kern="1200" dirty="0" err="1"/>
            <a:t>mobilitatii</a:t>
          </a:r>
          <a:r>
            <a:rPr lang="en-US" sz="1600" kern="1200" dirty="0"/>
            <a:t>, in </a:t>
          </a:r>
          <a:r>
            <a:rPr lang="en-US" sz="1600" kern="1200" dirty="0" err="1"/>
            <a:t>primul</a:t>
          </a:r>
          <a:r>
            <a:rPr lang="en-US" sz="1600" kern="1200" dirty="0"/>
            <a:t> an </a:t>
          </a:r>
          <a:r>
            <a:rPr lang="en-US" sz="1600" kern="1200" dirty="0" err="1"/>
            <a:t>elevii</a:t>
          </a:r>
          <a:r>
            <a:rPr lang="en-US" sz="1600" kern="1200" dirty="0"/>
            <a:t> </a:t>
          </a:r>
          <a:r>
            <a:rPr lang="en-US" sz="1600" kern="1200" dirty="0" err="1"/>
            <a:t>vor</a:t>
          </a:r>
          <a:r>
            <a:rPr lang="en-US" sz="1600" kern="1200" dirty="0"/>
            <a:t> </a:t>
          </a:r>
          <a:r>
            <a:rPr lang="en-US" sz="1600" kern="1200" dirty="0" err="1"/>
            <a:t>realiza</a:t>
          </a:r>
          <a:r>
            <a:rPr lang="en-US" sz="1600" kern="1200" dirty="0"/>
            <a:t> un </a:t>
          </a:r>
          <a:r>
            <a:rPr lang="en-US" sz="1600" kern="1200" dirty="0" err="1"/>
            <a:t>numar</a:t>
          </a:r>
          <a:r>
            <a:rPr lang="en-US" sz="1600" kern="1200" dirty="0"/>
            <a:t> de 5 podcast-</a:t>
          </a:r>
          <a:r>
            <a:rPr lang="en-US" sz="1600" kern="1200" dirty="0" err="1"/>
            <a:t>uri</a:t>
          </a:r>
          <a:r>
            <a:rPr lang="en-US" sz="1600" kern="1200" dirty="0"/>
            <a:t> in care </a:t>
          </a:r>
          <a:r>
            <a:rPr lang="en-US" sz="1600" kern="1200" dirty="0" err="1"/>
            <a:t>vor</a:t>
          </a:r>
          <a:r>
            <a:rPr lang="en-US" sz="1600" kern="1200" dirty="0"/>
            <a:t> </a:t>
          </a:r>
          <a:r>
            <a:rPr lang="en-US" sz="1600" kern="1200" dirty="0" err="1"/>
            <a:t>dezbate</a:t>
          </a:r>
          <a:r>
            <a:rPr lang="en-US" sz="1600" kern="1200" dirty="0"/>
            <a:t> </a:t>
          </a:r>
          <a:r>
            <a:rPr lang="en-US" sz="1600" kern="1200" dirty="0" err="1"/>
            <a:t>probleme</a:t>
          </a:r>
          <a:r>
            <a:rPr lang="en-US" sz="1600" kern="1200" dirty="0"/>
            <a:t> </a:t>
          </a:r>
          <a:r>
            <a:rPr lang="en-US" sz="1600" kern="1200" dirty="0" err="1"/>
            <a:t>sociale</a:t>
          </a:r>
          <a:r>
            <a:rPr lang="en-US" sz="1600" kern="1200" dirty="0"/>
            <a:t> </a:t>
          </a:r>
          <a:r>
            <a:rPr lang="en-US" sz="1600" kern="1200" dirty="0" err="1"/>
            <a:t>identificate</a:t>
          </a:r>
          <a:r>
            <a:rPr lang="en-US" sz="1600" kern="1200" dirty="0"/>
            <a:t> in </a:t>
          </a:r>
          <a:r>
            <a:rPr lang="en-US" sz="1600" kern="1200" dirty="0" err="1"/>
            <a:t>cadrul</a:t>
          </a:r>
          <a:r>
            <a:rPr lang="en-US" sz="1600" kern="1200" dirty="0"/>
            <a:t> </a:t>
          </a:r>
          <a:r>
            <a:rPr lang="en-US" sz="1600" kern="1200" dirty="0" err="1"/>
            <a:t>primei</a:t>
          </a:r>
          <a:r>
            <a:rPr lang="en-US" sz="1600" kern="1200" dirty="0"/>
            <a:t> </a:t>
          </a:r>
          <a:r>
            <a:rPr lang="en-US" sz="1600" kern="1200" dirty="0" err="1"/>
            <a:t>mobilitati</a:t>
          </a:r>
          <a:r>
            <a:rPr lang="en-US" sz="1600" kern="1200" dirty="0"/>
            <a:t>, in al </a:t>
          </a:r>
          <a:r>
            <a:rPr lang="en-US" sz="1600" kern="1200" dirty="0" err="1"/>
            <a:t>doilea</a:t>
          </a:r>
          <a:r>
            <a:rPr lang="en-US" sz="1600" kern="1200" dirty="0"/>
            <a:t> an </a:t>
          </a:r>
          <a:r>
            <a:rPr lang="en-US" sz="1600" kern="1200" dirty="0" err="1"/>
            <a:t>vor</a:t>
          </a:r>
          <a:r>
            <a:rPr lang="en-US" sz="1600" kern="1200" dirty="0"/>
            <a:t> fi </a:t>
          </a:r>
          <a:r>
            <a:rPr lang="en-US" sz="1600" kern="1200" dirty="0" err="1"/>
            <a:t>realizate</a:t>
          </a:r>
          <a:r>
            <a:rPr lang="en-US" sz="1600" kern="1200" dirty="0"/>
            <a:t> 8 </a:t>
          </a:r>
          <a:r>
            <a:rPr lang="en-US" sz="1600" kern="1200" dirty="0" err="1"/>
            <a:t>articole</a:t>
          </a:r>
          <a:r>
            <a:rPr lang="en-US" sz="1600" kern="1200" dirty="0"/>
            <a:t> </a:t>
          </a:r>
          <a:r>
            <a:rPr lang="en-US" sz="1600" kern="1200" dirty="0" err="1"/>
            <a:t>despre</a:t>
          </a:r>
          <a:r>
            <a:rPr lang="en-US" sz="1600" kern="1200" dirty="0"/>
            <a:t> </a:t>
          </a:r>
          <a:r>
            <a:rPr lang="en-US" sz="1600" kern="1200" dirty="0" err="1"/>
            <a:t>integrare</a:t>
          </a:r>
          <a:r>
            <a:rPr lang="en-US" sz="1600" kern="1200" dirty="0"/>
            <a:t> </a:t>
          </a:r>
          <a:r>
            <a:rPr lang="en-US" sz="1600" kern="1200" dirty="0" err="1"/>
            <a:t>multiculturala</a:t>
          </a:r>
          <a:r>
            <a:rPr lang="en-US" sz="1600" kern="1200" dirty="0"/>
            <a:t> </a:t>
          </a:r>
          <a:r>
            <a:rPr lang="en-US" sz="1600" kern="1200" dirty="0" err="1"/>
            <a:t>si</a:t>
          </a:r>
          <a:r>
            <a:rPr lang="en-US" sz="1600" kern="1200" dirty="0"/>
            <a:t> </a:t>
          </a:r>
          <a:r>
            <a:rPr lang="en-US" sz="1600" kern="1200" dirty="0" err="1"/>
            <a:t>multietnica</a:t>
          </a:r>
          <a:r>
            <a:rPr lang="en-US" sz="1600" kern="1200" dirty="0"/>
            <a:t> </a:t>
          </a:r>
          <a:r>
            <a:rPr lang="en-US" sz="1600" kern="1200" dirty="0" err="1"/>
            <a:t>postate</a:t>
          </a:r>
          <a:r>
            <a:rPr lang="en-US" sz="1600" kern="1200" dirty="0"/>
            <a:t> </a:t>
          </a:r>
          <a:r>
            <a:rPr lang="en-US" sz="1600" kern="1200" dirty="0" err="1"/>
            <a:t>pe</a:t>
          </a:r>
          <a:r>
            <a:rPr lang="en-US" sz="1600" kern="1200" dirty="0"/>
            <a:t> site-</a:t>
          </a:r>
          <a:r>
            <a:rPr lang="en-US" sz="1600" kern="1200" dirty="0" err="1"/>
            <a:t>ul</a:t>
          </a:r>
          <a:r>
            <a:rPr lang="en-US" sz="1600" kern="1200" dirty="0"/>
            <a:t> </a:t>
          </a:r>
          <a:r>
            <a:rPr lang="en-US" sz="1600" kern="1200" dirty="0" err="1"/>
            <a:t>proiectului</a:t>
          </a:r>
          <a:r>
            <a:rPr lang="en-US" sz="1600" kern="1200" dirty="0"/>
            <a:t> </a:t>
          </a:r>
          <a:r>
            <a:rPr lang="en-US" sz="1600" kern="1200" dirty="0" err="1"/>
            <a:t>dar</a:t>
          </a:r>
          <a:r>
            <a:rPr lang="en-US" sz="1600" kern="1200" dirty="0"/>
            <a:t> </a:t>
          </a:r>
          <a:r>
            <a:rPr lang="en-US" sz="1600" kern="1200" dirty="0" err="1"/>
            <a:t>si</a:t>
          </a:r>
          <a:r>
            <a:rPr lang="en-US" sz="1600" kern="1200" dirty="0"/>
            <a:t> </a:t>
          </a:r>
          <a:r>
            <a:rPr lang="en-US" sz="1600" kern="1200" dirty="0" err="1"/>
            <a:t>pe</a:t>
          </a:r>
          <a:r>
            <a:rPr lang="en-US" sz="1600" kern="1200" dirty="0"/>
            <a:t> </a:t>
          </a:r>
          <a:r>
            <a:rPr lang="en-US" sz="1600" kern="1200" dirty="0" err="1"/>
            <a:t>platformele</a:t>
          </a:r>
          <a:r>
            <a:rPr lang="en-US" sz="1600" kern="1200" dirty="0"/>
            <a:t> de social-media ale </a:t>
          </a:r>
          <a:r>
            <a:rPr lang="en-US" sz="1600" kern="1200" dirty="0" err="1"/>
            <a:t>partenerilor</a:t>
          </a:r>
          <a:r>
            <a:rPr lang="en-US" sz="1600" kern="1200" dirty="0"/>
            <a:t>. Ca </a:t>
          </a:r>
          <a:r>
            <a:rPr lang="en-US" sz="1600" kern="1200" dirty="0" err="1"/>
            <a:t>produs</a:t>
          </a:r>
          <a:r>
            <a:rPr lang="en-US" sz="1600" kern="1200" dirty="0"/>
            <a:t> final, </a:t>
          </a:r>
          <a:r>
            <a:rPr lang="en-US" sz="1600" kern="1200" dirty="0" err="1"/>
            <a:t>elevii</a:t>
          </a:r>
          <a:r>
            <a:rPr lang="en-US" sz="1600" kern="1200" dirty="0"/>
            <a:t> </a:t>
          </a:r>
          <a:r>
            <a:rPr lang="en-US" sz="1600" kern="1200" dirty="0" err="1"/>
            <a:t>vor</a:t>
          </a:r>
          <a:r>
            <a:rPr lang="en-US" sz="1600" kern="1200" dirty="0"/>
            <a:t> </a:t>
          </a:r>
          <a:r>
            <a:rPr lang="en-US" sz="1600" kern="1200" dirty="0" err="1"/>
            <a:t>realiza</a:t>
          </a:r>
          <a:r>
            <a:rPr lang="en-US" sz="1600" kern="1200" dirty="0"/>
            <a:t> in al 3-lea an de </a:t>
          </a:r>
          <a:r>
            <a:rPr lang="en-US" sz="1600" kern="1200" dirty="0" err="1"/>
            <a:t>implementare</a:t>
          </a:r>
          <a:r>
            <a:rPr lang="en-US" sz="1600" kern="1200" dirty="0"/>
            <a:t> a </a:t>
          </a:r>
          <a:r>
            <a:rPr lang="en-US" sz="1600" kern="1200" dirty="0" err="1"/>
            <a:t>proiectului</a:t>
          </a:r>
          <a:r>
            <a:rPr lang="en-US" sz="1600" kern="1200" dirty="0"/>
            <a:t> un </a:t>
          </a:r>
          <a:r>
            <a:rPr lang="en-US" sz="1600" kern="1200" dirty="0" err="1"/>
            <a:t>eveniment</a:t>
          </a:r>
          <a:r>
            <a:rPr lang="en-US" sz="1600" kern="1200" dirty="0"/>
            <a:t> cultural </a:t>
          </a:r>
          <a:r>
            <a:rPr lang="en-US" sz="1600" kern="1200" dirty="0" err="1"/>
            <a:t>planificat</a:t>
          </a:r>
          <a:r>
            <a:rPr lang="en-US" sz="1600" kern="1200" dirty="0"/>
            <a:t> in </a:t>
          </a:r>
          <a:r>
            <a:rPr lang="en-US" sz="1600" kern="1200" dirty="0" err="1"/>
            <a:t>totalitate</a:t>
          </a:r>
          <a:r>
            <a:rPr lang="en-US" sz="1600" kern="1200" dirty="0"/>
            <a:t> de </a:t>
          </a:r>
          <a:r>
            <a:rPr lang="en-US" sz="1600" kern="1200" dirty="0" err="1"/>
            <a:t>ei</a:t>
          </a:r>
          <a:r>
            <a:rPr lang="en-US" sz="1600" kern="1200" dirty="0"/>
            <a:t> cu </a:t>
          </a:r>
          <a:r>
            <a:rPr lang="en-US" sz="1600" kern="1200" dirty="0" err="1"/>
            <a:t>tema</a:t>
          </a:r>
          <a:r>
            <a:rPr lang="en-US" sz="1600" kern="1200" dirty="0"/>
            <a:t> </a:t>
          </a:r>
          <a:r>
            <a:rPr lang="en-US" sz="1600" kern="1200" dirty="0" err="1"/>
            <a:t>integrarii</a:t>
          </a:r>
          <a:r>
            <a:rPr lang="en-US" sz="1600" kern="1200" dirty="0"/>
            <a:t> </a:t>
          </a:r>
          <a:r>
            <a:rPr lang="en-US" sz="1600" kern="1200" dirty="0" err="1"/>
            <a:t>culturale</a:t>
          </a:r>
          <a:r>
            <a:rPr lang="en-US" sz="1600" kern="1200" dirty="0"/>
            <a:t>, </a:t>
          </a:r>
          <a:r>
            <a:rPr lang="en-US" sz="1600" kern="1200" dirty="0" err="1"/>
            <a:t>sociale</a:t>
          </a:r>
          <a:r>
            <a:rPr lang="en-US" sz="1600" kern="1200" dirty="0"/>
            <a:t> </a:t>
          </a:r>
          <a:r>
            <a:rPr lang="en-US" sz="1600" kern="1200" dirty="0" err="1"/>
            <a:t>si</a:t>
          </a:r>
          <a:r>
            <a:rPr lang="en-US" sz="1600" kern="1200" dirty="0"/>
            <a:t> </a:t>
          </a:r>
          <a:r>
            <a:rPr lang="en-US" sz="1600" kern="1200" dirty="0" err="1"/>
            <a:t>multietnice</a:t>
          </a:r>
          <a:r>
            <a:rPr lang="en-US" sz="1600" kern="1200" dirty="0"/>
            <a:t>.</a:t>
          </a:r>
          <a:endParaRPr lang="en-US" sz="1600" b="1" kern="1200" dirty="0"/>
        </a:p>
      </dsp:txBody>
      <dsp:txXfrm>
        <a:off x="94362" y="94369"/>
        <a:ext cx="11558947" cy="1744291"/>
      </dsp:txXfrm>
    </dsp:sp>
    <dsp:sp modelId="{34A18928-CE84-472C-887E-7E0092AF0284}">
      <dsp:nvSpPr>
        <dsp:cNvPr id="0" name=""/>
        <dsp:cNvSpPr/>
      </dsp:nvSpPr>
      <dsp:spPr>
        <a:xfrm>
          <a:off x="0" y="2117023"/>
          <a:ext cx="11747671" cy="1729543"/>
        </a:xfrm>
        <a:prstGeom prst="roundRect">
          <a:avLst/>
        </a:prstGeom>
        <a:gradFill rotWithShape="1">
          <a:gsLst>
            <a:gs pos="0">
              <a:schemeClr val="accent2">
                <a:tint val="80000"/>
                <a:lumMod val="105000"/>
              </a:schemeClr>
            </a:gs>
            <a:gs pos="100000">
              <a:schemeClr val="accent2">
                <a:tint val="90000"/>
              </a:schemeClr>
            </a:gs>
          </a:gsLst>
          <a:lin ang="5400000" scaled="0"/>
        </a:gradFill>
        <a:ln w="9525" cap="rnd" cmpd="sng" algn="ctr">
          <a:solidFill>
            <a:schemeClr val="accent2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/>
            <a:t>Pentru</a:t>
          </a:r>
          <a:r>
            <a:rPr lang="en-US" sz="1600" b="1" kern="1200" dirty="0"/>
            <a:t> </a:t>
          </a:r>
          <a:r>
            <a:rPr lang="en-US" sz="1600" b="1" kern="1200" dirty="0" err="1"/>
            <a:t>realizarea</a:t>
          </a:r>
          <a:r>
            <a:rPr lang="en-US" sz="1600" b="1" kern="1200" dirty="0"/>
            <a:t> O2</a:t>
          </a:r>
          <a:r>
            <a:rPr lang="en-US" sz="1600" kern="1200" dirty="0"/>
            <a:t>, </a:t>
          </a:r>
          <a:r>
            <a:rPr lang="en-US" sz="1600" kern="1200" dirty="0" err="1">
              <a:latin typeface="+mn-lt"/>
            </a:rPr>
            <a:t>elevii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desfasoara</a:t>
          </a:r>
          <a:r>
            <a:rPr lang="en-US" sz="1600" kern="1200" dirty="0">
              <a:latin typeface="+mn-lt"/>
            </a:rPr>
            <a:t> o </a:t>
          </a:r>
          <a:r>
            <a:rPr lang="en-US" sz="1600" kern="1200" dirty="0" err="1">
              <a:latin typeface="+mn-lt"/>
            </a:rPr>
            <a:t>mobilitate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pentru</a:t>
          </a:r>
          <a:r>
            <a:rPr lang="en-US" sz="1600" kern="1200" dirty="0">
              <a:latin typeface="+mn-lt"/>
            </a:rPr>
            <a:t> a </a:t>
          </a:r>
          <a:r>
            <a:rPr lang="en-US" sz="1600" kern="1200" dirty="0" err="1">
              <a:latin typeface="+mn-lt"/>
            </a:rPr>
            <a:t>dobandi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cunostinte</a:t>
          </a:r>
          <a:r>
            <a:rPr lang="en-US" sz="1600" kern="1200" dirty="0">
              <a:latin typeface="+mn-lt"/>
            </a:rPr>
            <a:t> in </a:t>
          </a:r>
          <a:r>
            <a:rPr lang="en-US" sz="1600" kern="1200" dirty="0" err="1">
              <a:latin typeface="+mn-lt"/>
            </a:rPr>
            <a:t>domeniul</a:t>
          </a:r>
          <a:r>
            <a:rPr lang="en-US" sz="1600" kern="1200" dirty="0">
              <a:latin typeface="+mn-lt"/>
            </a:rPr>
            <a:t> marketing-</a:t>
          </a:r>
          <a:r>
            <a:rPr lang="en-US" sz="1600" kern="1200" dirty="0" err="1">
              <a:latin typeface="+mn-lt"/>
            </a:rPr>
            <a:t>ului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si</a:t>
          </a:r>
          <a:r>
            <a:rPr lang="en-US" sz="1600" kern="1200" dirty="0">
              <a:latin typeface="+mn-lt"/>
            </a:rPr>
            <a:t> al </a:t>
          </a:r>
          <a:r>
            <a:rPr lang="en-US" sz="1600" kern="1200" dirty="0" err="1">
              <a:latin typeface="+mn-lt"/>
            </a:rPr>
            <a:t>brandingului</a:t>
          </a:r>
          <a:r>
            <a:rPr lang="en-US" sz="1600" kern="1200" dirty="0">
              <a:latin typeface="+mn-lt"/>
            </a:rPr>
            <a:t>, </a:t>
          </a:r>
          <a:r>
            <a:rPr lang="en-US" sz="1600" kern="1200" dirty="0" err="1">
              <a:latin typeface="+mn-lt"/>
            </a:rPr>
            <a:t>apoi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ei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vor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realiza</a:t>
          </a:r>
          <a:r>
            <a:rPr lang="en-US" sz="1600" kern="1200" dirty="0">
              <a:latin typeface="+mn-lt"/>
            </a:rPr>
            <a:t> o </a:t>
          </a:r>
          <a:r>
            <a:rPr lang="en-US" sz="1600" kern="1200" dirty="0" err="1">
              <a:latin typeface="+mn-lt"/>
            </a:rPr>
            <a:t>sigla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pentru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scoala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si</a:t>
          </a:r>
          <a:r>
            <a:rPr lang="en-US" sz="1600" kern="1200" dirty="0">
              <a:latin typeface="+mn-lt"/>
            </a:rPr>
            <a:t> cate-</a:t>
          </a:r>
          <a:r>
            <a:rPr lang="en-US" sz="1600" kern="1200" dirty="0" err="1">
              <a:latin typeface="+mn-lt"/>
            </a:rPr>
            <a:t>una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pt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fiecare</a:t>
          </a:r>
          <a:r>
            <a:rPr lang="en-US" sz="1600" kern="1200" dirty="0">
              <a:latin typeface="+mn-lt"/>
            </a:rPr>
            <a:t> club din </a:t>
          </a:r>
          <a:r>
            <a:rPr lang="en-US" sz="1600" kern="1200" dirty="0" err="1">
              <a:latin typeface="+mn-lt"/>
            </a:rPr>
            <a:t>scoală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și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vor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creiona</a:t>
          </a:r>
          <a:r>
            <a:rPr lang="en-US" sz="1600" kern="1200" dirty="0">
              <a:latin typeface="+mn-lt"/>
            </a:rPr>
            <a:t> un plan de </a:t>
          </a:r>
          <a:r>
            <a:rPr lang="en-US" sz="1600" kern="1200" dirty="0" err="1">
              <a:latin typeface="+mn-lt"/>
            </a:rPr>
            <a:t>promovare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pe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rețelele</a:t>
          </a:r>
          <a:r>
            <a:rPr lang="en-US" sz="1600" kern="1200" dirty="0">
              <a:latin typeface="+mn-lt"/>
            </a:rPr>
            <a:t> de </a:t>
          </a:r>
          <a:r>
            <a:rPr lang="en-US" sz="1600" kern="1200" dirty="0" err="1">
              <a:latin typeface="+mn-lt"/>
            </a:rPr>
            <a:t>socializare</a:t>
          </a:r>
          <a:r>
            <a:rPr lang="en-US" sz="1600" kern="1200" dirty="0">
              <a:latin typeface="+mn-lt"/>
            </a:rPr>
            <a:t>. In </a:t>
          </a:r>
          <a:r>
            <a:rPr lang="en-US" sz="1600" kern="1200" dirty="0" err="1">
              <a:latin typeface="+mn-lt"/>
            </a:rPr>
            <a:t>urma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mobilitatii</a:t>
          </a:r>
          <a:r>
            <a:rPr lang="en-US" sz="1600" kern="1200" dirty="0">
              <a:latin typeface="+mn-lt"/>
            </a:rPr>
            <a:t>, </a:t>
          </a:r>
          <a:r>
            <a:rPr lang="en-US" sz="1600" kern="1200" dirty="0" err="1">
              <a:latin typeface="+mn-lt"/>
            </a:rPr>
            <a:t>ei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vor</a:t>
          </a:r>
          <a:r>
            <a:rPr lang="en-US" sz="1600" kern="1200" dirty="0">
              <a:latin typeface="+mn-lt"/>
            </a:rPr>
            <a:t> fi </a:t>
          </a:r>
          <a:r>
            <a:rPr lang="en-US" sz="1600" kern="1200" dirty="0" err="1">
              <a:latin typeface="+mn-lt"/>
            </a:rPr>
            <a:t>realizate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articole</a:t>
          </a:r>
          <a:r>
            <a:rPr lang="en-US" sz="1600" kern="1200" dirty="0">
              <a:latin typeface="+mn-lt"/>
            </a:rPr>
            <a:t> de blog </a:t>
          </a:r>
          <a:r>
            <a:rPr lang="en-US" sz="1600" kern="1200" dirty="0" err="1">
              <a:latin typeface="+mn-lt"/>
            </a:rPr>
            <a:t>si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postari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pe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retelele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sociale</a:t>
          </a:r>
          <a:r>
            <a:rPr lang="en-US" sz="1600" kern="1200" dirty="0">
              <a:latin typeface="+mn-lt"/>
            </a:rPr>
            <a:t> care </a:t>
          </a:r>
          <a:r>
            <a:rPr lang="en-US" sz="1600" kern="1200" dirty="0" err="1">
              <a:latin typeface="+mn-lt"/>
            </a:rPr>
            <a:t>sa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completeze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continuturile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existente</a:t>
          </a:r>
          <a:r>
            <a:rPr lang="en-US" sz="1600" kern="1200" dirty="0">
              <a:latin typeface="+mn-lt"/>
            </a:rPr>
            <a:t> </a:t>
          </a:r>
          <a:r>
            <a:rPr lang="en-US" sz="1600" kern="1200" dirty="0" err="1">
              <a:latin typeface="+mn-lt"/>
            </a:rPr>
            <a:t>pe</a:t>
          </a:r>
          <a:r>
            <a:rPr lang="en-US" sz="1600" kern="1200" dirty="0">
              <a:latin typeface="+mn-lt"/>
            </a:rPr>
            <a:t> site.</a:t>
          </a:r>
          <a:endParaRPr lang="en-US" sz="1600" b="1" kern="1200" dirty="0">
            <a:latin typeface="+mn-lt"/>
          </a:endParaRPr>
        </a:p>
      </dsp:txBody>
      <dsp:txXfrm>
        <a:off x="84429" y="2201452"/>
        <a:ext cx="11578813" cy="15606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0AE78-D9E5-41BC-90B4-3E18536EAF5D}" type="datetimeFigureOut">
              <a:rPr lang="ro-RO" smtClean="0"/>
              <a:t>03.09.2024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F231D-9A8A-42C1-AC3F-27A05537B74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12527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rmă liberă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 rtlCol="0"/>
          <a:lstStyle>
            <a:lvl1pPr>
              <a:defRPr sz="5400"/>
            </a:lvl1pPr>
          </a:lstStyle>
          <a:p>
            <a:pPr rtl="0"/>
            <a:r>
              <a:rPr lang="ro-RO" dirty="0"/>
              <a:t>Faceți clic pentru a edita stilul de titlu coordonator</a:t>
            </a:r>
            <a:endParaRPr lang="ro-RO" noProof="0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o-RO" noProof="0" dirty="0"/>
              <a:t>Faceți clic pentru a edita stilul de subtitlu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F43974-967A-47E9-A5B2-BE96630370B1}" type="datetime1">
              <a:rPr lang="ro-RO" noProof="0" smtClean="0"/>
              <a:t>03.09.2024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ine panoramică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810000" y="4800600"/>
            <a:ext cx="10561418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ro-RO" noProof="0" dirty="0"/>
              <a:t>Faceți clic pentru a edita stilul de subtitlu coordonator</a:t>
            </a:r>
          </a:p>
        </p:txBody>
      </p:sp>
      <p:sp>
        <p:nvSpPr>
          <p:cNvPr id="15" name="Substituent imagine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810000" y="5367338"/>
            <a:ext cx="10561418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FBAA7E-E853-4C78-960E-122256B53325}" type="datetime1">
              <a:rPr lang="ro-RO" noProof="0" smtClean="0"/>
              <a:t>03.09.2024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ă liberă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850985" y="1238502"/>
            <a:ext cx="5893840" cy="2645912"/>
          </a:xfrm>
        </p:spPr>
        <p:txBody>
          <a:bodyPr rtlCol="0" anchor="b"/>
          <a:lstStyle>
            <a:lvl1pPr algn="l">
              <a:defRPr sz="4200" b="1" cap="none"/>
            </a:lvl1pPr>
          </a:lstStyle>
          <a:p>
            <a:pPr rtl="0"/>
            <a:r>
              <a:rPr lang="ro-RO" noProof="0" dirty="0"/>
              <a:t>Faceți clic pentru a edita stilul de subtitlu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853190" y="4443680"/>
            <a:ext cx="5891636" cy="713241"/>
          </a:xfrm>
        </p:spPr>
        <p:txBody>
          <a:bodyPr rtlCol="0"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9" name="Substituent text 5"/>
          <p:cNvSpPr>
            <a:spLocks noGrp="1"/>
          </p:cNvSpPr>
          <p:nvPr>
            <p:ph type="body" sz="quarter" idx="16" hasCustomPrompt="1"/>
          </p:nvPr>
        </p:nvSpPr>
        <p:spPr>
          <a:xfrm>
            <a:off x="7574642" y="1081456"/>
            <a:ext cx="3810001" cy="4075465"/>
          </a:xfrm>
        </p:spPr>
        <p:txBody>
          <a:bodyPr rtlCol="0" anchor="t"/>
          <a:lstStyle>
            <a:lvl1pPr marL="0" indent="0">
              <a:buFontTx/>
              <a:buNone/>
              <a:defRPr/>
            </a:lvl1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55F094-2E0D-4F64-B5C6-3FA50AF0AE8C}" type="datetime1">
              <a:rPr lang="ro-RO" noProof="0" smtClean="0"/>
              <a:t>03.09.2024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ă liberă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u 1"/>
          <p:cNvSpPr>
            <a:spLocks noGrp="1"/>
          </p:cNvSpPr>
          <p:nvPr>
            <p:ph type="title" hasCustomPrompt="1"/>
          </p:nvPr>
        </p:nvSpPr>
        <p:spPr>
          <a:xfrm>
            <a:off x="1357089" y="2435957"/>
            <a:ext cx="4382521" cy="2007789"/>
          </a:xfrm>
        </p:spPr>
        <p:txBody>
          <a:bodyPr rtlCol="0"/>
          <a:lstStyle>
            <a:lvl1pPr>
              <a:defRPr sz="3200"/>
            </a:lvl1pPr>
          </a:lstStyle>
          <a:p>
            <a:pPr rtl="0"/>
            <a:r>
              <a:rPr lang="ro-RO" noProof="0" dirty="0"/>
              <a:t>Faceți clic pentru a edita stilul de subtitlu coordonator</a:t>
            </a:r>
          </a:p>
        </p:txBody>
      </p:sp>
      <p:sp>
        <p:nvSpPr>
          <p:cNvPr id="6" name="Substituent text 5"/>
          <p:cNvSpPr>
            <a:spLocks noGrp="1"/>
          </p:cNvSpPr>
          <p:nvPr>
            <p:ph type="body" sz="quarter" idx="16" hasCustomPrompt="1"/>
          </p:nvPr>
        </p:nvSpPr>
        <p:spPr>
          <a:xfrm>
            <a:off x="6156000" y="2286000"/>
            <a:ext cx="4880300" cy="2295525"/>
          </a:xfrm>
        </p:spPr>
        <p:txBody>
          <a:bodyPr rtlCol="0" anchor="t"/>
          <a:lstStyle>
            <a:lvl1pPr marL="0" indent="0">
              <a:buFontTx/>
              <a:buNone/>
              <a:defRPr/>
            </a:lvl1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1427E6-CC26-416F-8106-F7A20A6363F3}" type="datetime1">
              <a:rPr lang="ro-RO" noProof="0" smtClean="0"/>
              <a:t>03.09.2024</a:t>
            </a:fld>
            <a:endParaRPr lang="ro-RO" noProof="0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ă liberă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 dirty="0"/>
              <a:t>Faceți clic pentru a edita stilul de subtitlu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7F94F9-FAC3-46E3-A6D9-41DD11101309}" type="datetime1">
              <a:rPr lang="ro-RO" noProof="0" smtClean="0"/>
              <a:t>03.09.2024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ă liberă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u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183540" y="586171"/>
            <a:ext cx="2494791" cy="5134798"/>
          </a:xfrm>
        </p:spPr>
        <p:txBody>
          <a:bodyPr vert="eaVert" rtlCol="0"/>
          <a:lstStyle/>
          <a:p>
            <a:pPr rtl="0"/>
            <a:r>
              <a:rPr lang="ro-RO" noProof="0" dirty="0"/>
              <a:t>Faceți clic pentru a edita stilul de subtitlu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10001" y="446089"/>
            <a:ext cx="6611540" cy="5414962"/>
          </a:xfrm>
        </p:spPr>
        <p:txBody>
          <a:bodyPr vert="eaVert" rtlCol="0" anchor="t"/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1F44BB-053F-4406-AA4C-71CD6C3DD528}" type="datetime1">
              <a:rPr lang="ro-RO" noProof="0" smtClean="0"/>
              <a:t>03.09.2024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rmă liberă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rtlCol="0"/>
          <a:lstStyle/>
          <a:p>
            <a:pPr rtl="0"/>
            <a:r>
              <a:rPr lang="ro-RO" dirty="0"/>
              <a:t>Faceți clic pentru a edita stilul de titlu coordonator</a:t>
            </a:r>
            <a:endParaRPr lang="ro-RO" noProof="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 hasCustomPrompt="1"/>
          </p:nvPr>
        </p:nvSpPr>
        <p:spPr>
          <a:xfrm>
            <a:off x="818712" y="2222287"/>
            <a:ext cx="10554574" cy="3636511"/>
          </a:xfrm>
        </p:spPr>
        <p:txBody>
          <a:bodyPr rtlCol="0"/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7A9516-5B77-4DE9-9DFB-81F10B72C7AE}" type="datetime1">
              <a:rPr lang="ro-RO" noProof="0" smtClean="0"/>
              <a:t>03.09.2024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ă liberă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rtlCol="0" anchor="b"/>
          <a:lstStyle>
            <a:lvl1pPr algn="r">
              <a:defRPr sz="4800" b="1" cap="none"/>
            </a:lvl1pPr>
          </a:lstStyle>
          <a:p>
            <a:pPr rtl="0"/>
            <a:r>
              <a:rPr lang="ro-RO" dirty="0"/>
              <a:t>Faceți clic pentru a edita stilul de titlu coordonator</a:t>
            </a:r>
            <a:endParaRPr lang="ro-RO" noProof="0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810000" y="5281201"/>
            <a:ext cx="10561418" cy="433955"/>
          </a:xfrm>
        </p:spPr>
        <p:txBody>
          <a:bodyPr rtlCol="0"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E1F600-B40A-4EBD-A887-98B071E19042}" type="datetime1">
              <a:rPr lang="ro-RO" noProof="0" smtClean="0"/>
              <a:t>03.09.2024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ă liberă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-RO" dirty="0"/>
              <a:t>Faceți clic pentru a edita stilul de titlu coordonator</a:t>
            </a:r>
            <a:endParaRPr lang="ro-RO" noProof="0" dirty="0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 hasCustomPrompt="1"/>
          </p:nvPr>
        </p:nvSpPr>
        <p:spPr>
          <a:xfrm>
            <a:off x="818712" y="2222287"/>
            <a:ext cx="5185873" cy="3638763"/>
          </a:xfrm>
        </p:spPr>
        <p:txBody>
          <a:bodyPr rtlCol="0">
            <a:normAutofit/>
          </a:bodyPr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 hasCustomPrompt="1"/>
          </p:nvPr>
        </p:nvSpPr>
        <p:spPr>
          <a:xfrm>
            <a:off x="6187415" y="2222287"/>
            <a:ext cx="5194583" cy="3638764"/>
          </a:xfrm>
        </p:spPr>
        <p:txBody>
          <a:bodyPr rtlCol="0">
            <a:normAutofit/>
          </a:bodyPr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1223CF-5A6F-4D05-BC51-D1D7A0EB8F54}" type="datetime1">
              <a:rPr lang="ro-RO" noProof="0" smtClean="0"/>
              <a:t>03.09.2024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ă liberă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o-RO" noProof="0" dirty="0"/>
              <a:t>Faceți clic pentru a edita stilul de subtitlu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814728" y="2174875"/>
            <a:ext cx="5189857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 hasCustomPrompt="1"/>
          </p:nvPr>
        </p:nvSpPr>
        <p:spPr>
          <a:xfrm>
            <a:off x="814729" y="2751138"/>
            <a:ext cx="5189856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87415" y="2174875"/>
            <a:ext cx="5194583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 hasCustomPrompt="1"/>
          </p:nvPr>
        </p:nvSpPr>
        <p:spPr>
          <a:xfrm>
            <a:off x="6187415" y="2751138"/>
            <a:ext cx="5194583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DD601A-0EBA-4021-82E2-2D1DF1341DB5}" type="datetime1">
              <a:rPr lang="ro-RO" noProof="0" smtClean="0"/>
              <a:t>03.09.2024</a:t>
            </a:fld>
            <a:endParaRPr lang="ro-RO" noProof="0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ă liberă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 dirty="0"/>
              <a:t>Faceți clic pentru a edita stilul de subtitlu coordonator</a:t>
            </a:r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4F1085-806E-460B-B3BA-1DFD5DA4AB03}" type="datetime1">
              <a:rPr lang="ro-RO" noProof="0" smtClean="0"/>
              <a:t>03.09.2024</a:t>
            </a:fld>
            <a:endParaRPr lang="ro-RO" noProof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FDA694-704C-4504-9316-CE2DDA1A4A5C}" type="datetime1">
              <a:rPr lang="ro-RO" noProof="0" smtClean="0"/>
              <a:t>03.09.2024</a:t>
            </a:fld>
            <a:endParaRPr lang="ro-RO" noProof="0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ă liberă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1073151" y="446088"/>
            <a:ext cx="3547533" cy="1618396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ro-RO" noProof="0" dirty="0"/>
              <a:t>Faceți clic pentru a edita stilul de subtitlu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 hasCustomPrompt="1"/>
          </p:nvPr>
        </p:nvSpPr>
        <p:spPr>
          <a:xfrm>
            <a:off x="4855633" y="446088"/>
            <a:ext cx="6252633" cy="5414963"/>
          </a:xfrm>
        </p:spPr>
        <p:txBody>
          <a:bodyPr rtlCol="0">
            <a:normAutofit/>
          </a:bodyPr>
          <a:lstStyle/>
          <a:p>
            <a:pPr lvl="0" rtl="0"/>
            <a:r>
              <a:rPr lang="ro-RO" noProof="0"/>
              <a:t>Clic pentru editare stiluri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1073151" y="2260738"/>
            <a:ext cx="3547533" cy="3600311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681AD3-AC68-43E6-B784-0FB46651AAF8}" type="datetime1">
              <a:rPr lang="ro-RO" noProof="0" smtClean="0"/>
              <a:t>03.09.2024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814728" y="727522"/>
            <a:ext cx="4852988" cy="1617163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ro-RO" noProof="0" dirty="0"/>
              <a:t>Faceți clic pentru a edita stilul de subtitlu coordonator</a:t>
            </a:r>
          </a:p>
        </p:txBody>
      </p:sp>
      <p:sp>
        <p:nvSpPr>
          <p:cNvPr id="9" name="Substituent imagine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rtlCol="0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814728" y="2344684"/>
            <a:ext cx="4852988" cy="3516365"/>
          </a:xfrm>
        </p:spPr>
        <p:txBody>
          <a:bodyPr rtlCol="0"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 rtlCol="0"/>
          <a:lstStyle/>
          <a:p>
            <a:pPr rtl="0"/>
            <a:fld id="{C7903430-DDAE-41AE-978F-095DAFC12714}" type="datetime1">
              <a:rPr lang="ro-RO" noProof="0" smtClean="0"/>
              <a:t>03.09.2024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 rtlCol="0"/>
          <a:lstStyle/>
          <a:p>
            <a:pPr rtl="0"/>
            <a:fld id="{D57F1E4F-1CFF-5643-939E-217C01CDF565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ro-RO" dirty="0"/>
              <a:t>Faceți clic pentru a edita stilul de titlu coordonator</a:t>
            </a:r>
            <a:endParaRPr lang="en-US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ro"/>
              <a:t>Clic pentru editare stiluri text Coordonator</a:t>
            </a:r>
          </a:p>
          <a:p>
            <a:pPr lvl="1" rtl="0"/>
            <a:r>
              <a:rPr lang="ro"/>
              <a:t>Al doilea nivel</a:t>
            </a:r>
          </a:p>
          <a:p>
            <a:pPr lvl="2" rtl="0"/>
            <a:r>
              <a:rPr lang="ro"/>
              <a:t>Al treilea nivel</a:t>
            </a:r>
          </a:p>
          <a:p>
            <a:pPr lvl="3" rtl="0"/>
            <a:r>
              <a:rPr lang="ro"/>
              <a:t>Al patrulea nivel</a:t>
            </a:r>
          </a:p>
          <a:p>
            <a:pPr lvl="4" rtl="0"/>
            <a:r>
              <a:rPr lang="ro"/>
              <a:t>Al cincilea nivel</a:t>
            </a:r>
            <a:endParaRPr lang="en-US" dirty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61B73D6-FE58-4A0E-B3B4-23E8E2CE4FD3}" type="datetime1">
              <a:rPr lang="ro-RO" smtClean="0"/>
              <a:t>03.09.2024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4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4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image" Target="../media/image4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4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4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ctr"/>
            <a:r>
              <a:rPr lang="ro-RO" dirty="0">
                <a:latin typeface="Arial"/>
                <a:cs typeface="Arial"/>
              </a:rPr>
              <a:t>ERASMUS+</a:t>
            </a:r>
            <a:br>
              <a:rPr lang="ro-RO" dirty="0">
                <a:latin typeface="Arial"/>
                <a:cs typeface="Arial"/>
              </a:rPr>
            </a:br>
            <a:r>
              <a:rPr lang="ro-RO" sz="4400" dirty="0">
                <a:latin typeface="Arial"/>
                <a:cs typeface="Arial"/>
              </a:rPr>
              <a:t>COLEGIUL NATIONAL  "C.D. LOGA"</a:t>
            </a:r>
            <a:endParaRPr lang="ro-RO" sz="4400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ctr" rtl="0"/>
            <a:r>
              <a:rPr lang="en-US" dirty="0" err="1"/>
              <a:t>Acreditare</a:t>
            </a:r>
            <a:r>
              <a:rPr lang="en-US" dirty="0"/>
              <a:t> </a:t>
            </a:r>
            <a:r>
              <a:rPr lang="en-US" dirty="0" err="1"/>
              <a:t>Educație</a:t>
            </a:r>
            <a:r>
              <a:rPr lang="en-US" dirty="0"/>
              <a:t> </a:t>
            </a:r>
            <a:r>
              <a:rPr lang="en-US" dirty="0" err="1"/>
              <a:t>Şcolară</a:t>
            </a:r>
            <a:r>
              <a:rPr lang="en-US" dirty="0"/>
              <a:t>  2024 - 2027</a:t>
            </a:r>
            <a:endParaRPr lang="ro-R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0315" y="0"/>
            <a:ext cx="301168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002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Proiectul</a:t>
            </a:r>
            <a:r>
              <a:rPr lang="en-US" dirty="0"/>
              <a:t> 1: 2024-2025</a:t>
            </a:r>
            <a:br>
              <a:rPr lang="en-US" dirty="0"/>
            </a:br>
            <a:r>
              <a:rPr lang="en-US" sz="3200" dirty="0"/>
              <a:t>Contract </a:t>
            </a:r>
            <a:r>
              <a:rPr lang="en-US" sz="3200" dirty="0" err="1"/>
              <a:t>nr</a:t>
            </a:r>
            <a:r>
              <a:rPr lang="en-US" sz="3200" dirty="0"/>
              <a:t>. 2024-1-RO01-KA121-SCH-000216655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303874" y="2477294"/>
            <a:ext cx="5486400" cy="4114800"/>
          </a:xfrm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o-RO" sz="1600" b="1" dirty="0"/>
              <a:t>Condiții de eligibilitate: </a:t>
            </a:r>
            <a:endParaRPr lang="en-US" sz="1600" dirty="0"/>
          </a:p>
          <a:p>
            <a:pPr marL="0" indent="0">
              <a:buNone/>
            </a:pPr>
            <a:r>
              <a:rPr lang="ro-RO" sz="1600" dirty="0"/>
              <a:t>Candidatul trebuie: 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o-RO" dirty="0"/>
              <a:t>să fie angajat al Colegiului Național „Constantin Diaconovici Loga” Timișoara;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o-RO" dirty="0"/>
              <a:t>să aibă calificativul </a:t>
            </a:r>
            <a:r>
              <a:rPr lang="ro-RO" i="1" dirty="0"/>
              <a:t>Foarte Bine</a:t>
            </a:r>
            <a:r>
              <a:rPr lang="ro-RO" dirty="0"/>
              <a:t> în ultimii 3 ani școlari. </a:t>
            </a:r>
            <a:endParaRPr lang="en-US" dirty="0"/>
          </a:p>
          <a:p>
            <a:r>
              <a:rPr lang="ro-RO" sz="1600" b="1" dirty="0"/>
              <a:t>Selecţia participanţilor</a:t>
            </a:r>
            <a:r>
              <a:rPr lang="ro-RO" sz="1600" dirty="0"/>
              <a:t> la mobilităţi se realizează prin </a:t>
            </a:r>
            <a:r>
              <a:rPr lang="ro-RO" sz="1600" b="1" dirty="0"/>
              <a:t>concurs de dosare</a:t>
            </a:r>
            <a:r>
              <a:rPr lang="ro-RO" sz="1600" dirty="0"/>
              <a:t> și </a:t>
            </a:r>
            <a:r>
              <a:rPr lang="ro-RO" sz="1600" b="1" dirty="0"/>
              <a:t>interviu</a:t>
            </a:r>
            <a:r>
              <a:rPr lang="ro-RO" sz="1600" dirty="0"/>
              <a:t>, probe desfăşurate în conformitate cu calendarul stabilit</a:t>
            </a:r>
            <a:r>
              <a:rPr lang="en-US" sz="1600" dirty="0"/>
              <a:t> </a:t>
            </a:r>
            <a:r>
              <a:rPr lang="ro-RO" sz="1600" dirty="0"/>
              <a:t>în </a:t>
            </a:r>
            <a:r>
              <a:rPr lang="en-US" sz="1600" dirty="0"/>
              <a:t>PO 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933415" y="2477294"/>
            <a:ext cx="5943600" cy="4114800"/>
          </a:xfrm>
          <a:ln w="28575">
            <a:solidFill>
              <a:srgbClr val="C00000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o-RO" sz="4000" b="1" dirty="0"/>
              <a:t>Alte criterii de selecție: </a:t>
            </a:r>
            <a:endParaRPr lang="en-US" sz="4000" b="1" dirty="0"/>
          </a:p>
          <a:p>
            <a:pPr lvl="0"/>
            <a:r>
              <a:rPr lang="ro-RO" sz="2800" dirty="0"/>
              <a:t>pregătire academică și experiență în învățământ;</a:t>
            </a:r>
            <a:endParaRPr lang="en-US" sz="2800" dirty="0"/>
          </a:p>
          <a:p>
            <a:pPr lvl="0"/>
            <a:r>
              <a:rPr lang="ro-RO" sz="2800" dirty="0"/>
              <a:t>competențe de comunicare în limba engleză la nivel conversațional (minimum A2);</a:t>
            </a:r>
            <a:endParaRPr lang="en-US" sz="2800" dirty="0"/>
          </a:p>
          <a:p>
            <a:pPr lvl="0"/>
            <a:r>
              <a:rPr lang="ro-RO" sz="2800" dirty="0"/>
              <a:t>competențe de lucru cu calculatorul și cu alte mijloace digitale și de utilizare a internetului; </a:t>
            </a:r>
            <a:endParaRPr lang="en-US" sz="2800" dirty="0"/>
          </a:p>
          <a:p>
            <a:pPr lvl="0"/>
            <a:r>
              <a:rPr lang="ro-RO" sz="2800" dirty="0"/>
              <a:t>disponibilitate pentru pregătire lingvistică, tematică și culturală în vederea participării la mobilitate;</a:t>
            </a:r>
            <a:endParaRPr lang="en-US" sz="2800" dirty="0"/>
          </a:p>
          <a:p>
            <a:pPr lvl="0"/>
            <a:r>
              <a:rPr lang="ro-RO" sz="2800" dirty="0"/>
              <a:t>disponibilitatea de a participa la mobilitate pe perioada specificată;</a:t>
            </a:r>
            <a:endParaRPr lang="en-US" sz="2800" dirty="0"/>
          </a:p>
          <a:p>
            <a:pPr lvl="0"/>
            <a:r>
              <a:rPr lang="ro-RO" sz="2800" dirty="0"/>
              <a:t>implicare în realizarea activităților și a produselor finale prevăzute în proiect;</a:t>
            </a:r>
            <a:endParaRPr lang="en-US" sz="2800" dirty="0"/>
          </a:p>
          <a:p>
            <a:pPr lvl="0"/>
            <a:r>
              <a:rPr lang="ro-RO" sz="2800" dirty="0"/>
              <a:t>capacitatea de diseminare și implicare în activități post mobilitate la nivel instituţional;</a:t>
            </a:r>
            <a:endParaRPr lang="en-US" sz="2800" dirty="0"/>
          </a:p>
          <a:p>
            <a:pPr lvl="0"/>
            <a:r>
              <a:rPr lang="ro-RO" sz="2800" dirty="0"/>
              <a:t>capacitate de relaționare/comunicare interpersonală și instituțională; </a:t>
            </a:r>
            <a:endParaRPr lang="en-US" sz="2800" dirty="0"/>
          </a:p>
          <a:p>
            <a:pPr lvl="0"/>
            <a:r>
              <a:rPr lang="ro-RO" sz="2800" dirty="0"/>
              <a:t>interes pentru integrarea unor metode inovative de predare-învățare-evaluare în activitatea didactică;</a:t>
            </a:r>
            <a:endParaRPr lang="en-US" sz="2800" dirty="0"/>
          </a:p>
          <a:p>
            <a:pPr lvl="0"/>
            <a:r>
              <a:rPr lang="ro-RO" sz="2800" dirty="0"/>
              <a:t>participare anterioară la activități de formare profesională continuă;</a:t>
            </a:r>
            <a:endParaRPr lang="en-US" sz="2800" dirty="0"/>
          </a:p>
          <a:p>
            <a:pPr lvl="0"/>
            <a:r>
              <a:rPr lang="ro-RO" sz="2800" dirty="0"/>
              <a:t>participare la implementarea unui proiect/parteneriat propus de școală în ultimii 3 ani (min 1 proiect/parteneriat/an); </a:t>
            </a:r>
            <a:endParaRPr lang="en-US" sz="2800" dirty="0"/>
          </a:p>
          <a:p>
            <a:pPr lvl="0"/>
            <a:r>
              <a:rPr lang="ro-RO" sz="2800" dirty="0"/>
              <a:t>implicare în activități și proiecte extracurriculare la nivelul școlii certificate de director (excluzând Săptămâna Altfel, Săptămâna Verde)</a:t>
            </a:r>
            <a:endParaRPr lang="en-US" sz="2800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580153073"/>
              </p:ext>
            </p:extLst>
          </p:nvPr>
        </p:nvGraphicFramePr>
        <p:xfrm>
          <a:off x="6997700" y="2751138"/>
          <a:ext cx="5194300" cy="310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439" y="0"/>
            <a:ext cx="3012561" cy="8602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83933" y="1919924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Selectia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cadrelor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didactice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pentru</a:t>
            </a: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mobilitate</a:t>
            </a:r>
            <a:endParaRPr lang="en-US" sz="2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9006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Proiectul</a:t>
            </a:r>
            <a:r>
              <a:rPr lang="en-US" dirty="0"/>
              <a:t> 1: 2024-2025</a:t>
            </a:r>
            <a:br>
              <a:rPr lang="en-US" dirty="0"/>
            </a:br>
            <a:r>
              <a:rPr lang="en-US" sz="3200" dirty="0"/>
              <a:t>Contract </a:t>
            </a:r>
            <a:r>
              <a:rPr lang="en-US" sz="3200" dirty="0" err="1"/>
              <a:t>nr</a:t>
            </a:r>
            <a:r>
              <a:rPr lang="en-US" sz="3200" dirty="0"/>
              <a:t>. 2024-1-RO01-KA121-SCH-000216655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303874" y="2477294"/>
            <a:ext cx="5486400" cy="4114800"/>
          </a:xfrm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ro-RO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Criterii eliminatorii: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Candidatul trebuie să fie: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o-RO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elev al Colegiului Național „Constantin Diaconovici Loga” Timișoara;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o-RO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minimum media generală 9 și media 10 la purtare pe anul școlar precedent;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ro-RO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maximum 10 absenţe nemotivate până la momentul depunerii candidaturii;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sz="1600" b="1" dirty="0"/>
              <a:t>Selecţia participanţilor</a:t>
            </a:r>
            <a:r>
              <a:rPr lang="ro-RO" sz="1600" dirty="0"/>
              <a:t> la mobilităţi se realizează prin </a:t>
            </a:r>
            <a:r>
              <a:rPr lang="ro-RO" sz="1600" b="1" dirty="0"/>
              <a:t>concurs de dosare</a:t>
            </a:r>
            <a:r>
              <a:rPr lang="ro-RO" sz="1600" dirty="0"/>
              <a:t> și </a:t>
            </a:r>
            <a:r>
              <a:rPr lang="ro-RO" sz="1600" b="1" dirty="0"/>
              <a:t>interviu</a:t>
            </a:r>
            <a:r>
              <a:rPr lang="ro-RO" sz="1600" dirty="0"/>
              <a:t>, probe desfăşurate în conformitate cu calendarul stabilit</a:t>
            </a:r>
            <a:r>
              <a:rPr lang="en-US" sz="1600" dirty="0"/>
              <a:t> </a:t>
            </a:r>
            <a:r>
              <a:rPr lang="ro-RO" sz="1600" dirty="0"/>
              <a:t>în </a:t>
            </a:r>
            <a:r>
              <a:rPr lang="en-US" sz="1600" dirty="0"/>
              <a:t>PO .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580153073"/>
              </p:ext>
            </p:extLst>
          </p:nvPr>
        </p:nvGraphicFramePr>
        <p:xfrm>
          <a:off x="6997700" y="2751138"/>
          <a:ext cx="5194300" cy="310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439" y="0"/>
            <a:ext cx="3012561" cy="8602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27777" y="1940262"/>
            <a:ext cx="4336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Selectia</a:t>
            </a:r>
            <a:r>
              <a:rPr lang="en-US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elevilor</a:t>
            </a:r>
            <a:r>
              <a:rPr lang="en-US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pentru</a:t>
            </a:r>
            <a:r>
              <a:rPr lang="en-US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mobilitate</a:t>
            </a:r>
            <a:endParaRPr lang="en-US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6010408" y="2477294"/>
            <a:ext cx="5943600" cy="4114800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ro-RO" sz="16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Alte criterii: 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o-RO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Competențe lingvistice: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Competențe lingvistice în limba engleză la nivel minim B1;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o-RO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Competențe digitale: 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o-RO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Motivație și interes: (evaluate pe baza scrisorii de intenție) 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o-RO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Activități extrașcolare și voluntariat: </a:t>
            </a: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adeverinte</a:t>
            </a: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diplome</a:t>
            </a: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o-RO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Comportament și atitudine</a:t>
            </a: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(evaluate pe baza scrisorii de </a:t>
            </a:r>
            <a:r>
              <a:rPr lang="en-US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recomandare</a:t>
            </a: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o-RO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Disponibilitate și adaptabilitate: (evaluate pe baza scrisorii de intenție</a:t>
            </a: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130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Proiectul</a:t>
            </a:r>
            <a:r>
              <a:rPr lang="en-US" dirty="0"/>
              <a:t> 1: 2024-2025</a:t>
            </a:r>
            <a:br>
              <a:rPr lang="en-US" dirty="0"/>
            </a:br>
            <a:r>
              <a:rPr lang="en-US" sz="3200" dirty="0"/>
              <a:t>Contract </a:t>
            </a:r>
            <a:r>
              <a:rPr lang="en-US" sz="3200" dirty="0" err="1"/>
              <a:t>nr</a:t>
            </a:r>
            <a:r>
              <a:rPr lang="en-US" sz="3200" dirty="0"/>
              <a:t>. 2024-1-RO01-KA121-SCH-000216655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303874" y="2477294"/>
            <a:ext cx="5486400" cy="4114800"/>
          </a:xfrm>
          <a:ln/>
          <a:scene3d>
            <a:camera prst="perspectiveRight"/>
            <a:lightRig rig="threePt" dir="t"/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PROFESORI</a:t>
            </a:r>
            <a:r>
              <a:rPr lang="ro-RO" sz="1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16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o-RO" dirty="0"/>
              <a:t>03.09.2024: Sesiune de informare. Apel de selecție. </a:t>
            </a:r>
            <a:endParaRPr lang="en-US" b="1" dirty="0"/>
          </a:p>
          <a:p>
            <a:r>
              <a:rPr lang="ro-RO" dirty="0"/>
              <a:t>09.09.2024: Termen de depunere a dosarului</a:t>
            </a:r>
            <a:endParaRPr lang="en-US" b="1" dirty="0"/>
          </a:p>
          <a:p>
            <a:r>
              <a:rPr lang="ro-RO" dirty="0"/>
              <a:t>09.09.2024- 11.09.2024: Validarea înscrierilor</a:t>
            </a:r>
            <a:endParaRPr lang="en-US" b="1" dirty="0"/>
          </a:p>
          <a:p>
            <a:r>
              <a:rPr lang="ro-RO" dirty="0"/>
              <a:t>12.09.2024 – 13.09.2024: Interviuri de selecție</a:t>
            </a:r>
            <a:endParaRPr lang="en-US" b="1" dirty="0"/>
          </a:p>
          <a:p>
            <a:r>
              <a:rPr lang="ro-RO" dirty="0"/>
              <a:t>16.09.2024: Anunțarea rezultatelor selecției</a:t>
            </a:r>
            <a:endParaRPr lang="en-US" b="1" dirty="0"/>
          </a:p>
          <a:p>
            <a:r>
              <a:rPr lang="ro-RO" dirty="0"/>
              <a:t>20.09.2024: Confirmarea participării </a:t>
            </a:r>
            <a:endParaRPr lang="en-US" b="1" dirty="0"/>
          </a:p>
          <a:p>
            <a:r>
              <a:rPr lang="ro-RO" dirty="0"/>
              <a:t>23.09.2024 – 27.09.2024: Transmiterea tuturor documentelor necesare deplasării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439" y="0"/>
            <a:ext cx="3012561" cy="8602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78857" y="1974129"/>
            <a:ext cx="2622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CALENDAR SELECTIE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951142" y="2477294"/>
            <a:ext cx="5943600" cy="4114800"/>
          </a:xfrm>
          <a:prstGeom prst="rect">
            <a:avLst/>
          </a:prstGeom>
          <a:ln/>
          <a:scene3d>
            <a:camera prst="perspectiveLeft"/>
            <a:lightRig rig="threePt" dir="t"/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6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ELEVI</a:t>
            </a:r>
          </a:p>
          <a:p>
            <a:r>
              <a:rPr lang="de-DE" dirty="0"/>
              <a:t>18.09.2024: Sesiune de informare. Apel de selecție. </a:t>
            </a:r>
            <a:endParaRPr lang="en-US" b="1" dirty="0"/>
          </a:p>
          <a:p>
            <a:r>
              <a:rPr lang="en-US" dirty="0"/>
              <a:t>02.10.2024: </a:t>
            </a:r>
            <a:r>
              <a:rPr lang="en-US" dirty="0" err="1"/>
              <a:t>Termen</a:t>
            </a:r>
            <a:r>
              <a:rPr lang="en-US" dirty="0"/>
              <a:t> de </a:t>
            </a:r>
            <a:r>
              <a:rPr lang="en-US" dirty="0" err="1"/>
              <a:t>trimitere</a:t>
            </a:r>
            <a:r>
              <a:rPr lang="en-US" dirty="0"/>
              <a:t> a </a:t>
            </a:r>
            <a:r>
              <a:rPr lang="en-US" dirty="0" err="1"/>
              <a:t>formularului</a:t>
            </a:r>
            <a:r>
              <a:rPr lang="en-US" dirty="0"/>
              <a:t> de </a:t>
            </a:r>
            <a:r>
              <a:rPr lang="en-US" dirty="0" err="1"/>
              <a:t>înscriere</a:t>
            </a:r>
            <a:r>
              <a:rPr lang="en-US" dirty="0"/>
              <a:t>.</a:t>
            </a:r>
            <a:endParaRPr lang="en-US" b="1" dirty="0"/>
          </a:p>
          <a:p>
            <a:r>
              <a:rPr lang="en-US" dirty="0"/>
              <a:t>03.10.2024 – 04.10.2024: </a:t>
            </a:r>
            <a:r>
              <a:rPr lang="en-US" dirty="0" err="1"/>
              <a:t>Validarea</a:t>
            </a:r>
            <a:r>
              <a:rPr lang="en-US" dirty="0"/>
              <a:t> </a:t>
            </a:r>
            <a:r>
              <a:rPr lang="en-US" dirty="0" err="1"/>
              <a:t>înscrierilor</a:t>
            </a:r>
            <a:endParaRPr lang="en-US" b="1" dirty="0"/>
          </a:p>
          <a:p>
            <a:r>
              <a:rPr lang="en-US" dirty="0"/>
              <a:t>06.10.2024 – 07.10.2024: </a:t>
            </a:r>
            <a:r>
              <a:rPr lang="en-US" dirty="0" err="1"/>
              <a:t>Interviuri</a:t>
            </a:r>
            <a:r>
              <a:rPr lang="en-US" dirty="0"/>
              <a:t> de </a:t>
            </a:r>
            <a:r>
              <a:rPr lang="en-US" dirty="0" err="1"/>
              <a:t>selecție</a:t>
            </a:r>
            <a:endParaRPr lang="en-US" b="1" dirty="0"/>
          </a:p>
          <a:p>
            <a:r>
              <a:rPr lang="en-US" dirty="0"/>
              <a:t>10.10.2024: </a:t>
            </a:r>
            <a:r>
              <a:rPr lang="en-US" dirty="0" err="1"/>
              <a:t>Anunțarea</a:t>
            </a:r>
            <a:r>
              <a:rPr lang="en-US" dirty="0"/>
              <a:t> </a:t>
            </a:r>
            <a:r>
              <a:rPr lang="en-US" dirty="0" err="1"/>
              <a:t>rezultatelor</a:t>
            </a:r>
            <a:r>
              <a:rPr lang="en-US" dirty="0"/>
              <a:t> </a:t>
            </a:r>
            <a:r>
              <a:rPr lang="en-US" dirty="0" err="1"/>
              <a:t>selecției</a:t>
            </a:r>
            <a:endParaRPr lang="en-US" b="1" dirty="0"/>
          </a:p>
          <a:p>
            <a:r>
              <a:rPr lang="en-US" dirty="0"/>
              <a:t>11.10.2024: </a:t>
            </a:r>
            <a:r>
              <a:rPr lang="en-US" dirty="0" err="1"/>
              <a:t>Confirmarea</a:t>
            </a:r>
            <a:r>
              <a:rPr lang="en-US" dirty="0"/>
              <a:t> </a:t>
            </a:r>
            <a:r>
              <a:rPr lang="en-US" dirty="0" err="1"/>
              <a:t>participării</a:t>
            </a:r>
            <a:r>
              <a:rPr lang="en-US" dirty="0"/>
              <a:t> </a:t>
            </a:r>
            <a:endParaRPr lang="en-US" b="1" dirty="0"/>
          </a:p>
          <a:p>
            <a:r>
              <a:rPr lang="en-US" dirty="0"/>
              <a:t>14.10.2024 – 20.10.2024: </a:t>
            </a:r>
            <a:r>
              <a:rPr lang="en-US" dirty="0" err="1"/>
              <a:t>Transmiterea</a:t>
            </a:r>
            <a:r>
              <a:rPr lang="en-US" dirty="0"/>
              <a:t> </a:t>
            </a:r>
            <a:r>
              <a:rPr lang="en-US" dirty="0" err="1"/>
              <a:t>tuturor</a:t>
            </a:r>
            <a:r>
              <a:rPr lang="en-US" dirty="0"/>
              <a:t> </a:t>
            </a:r>
            <a:r>
              <a:rPr lang="en-US" dirty="0" err="1"/>
              <a:t>documentelor</a:t>
            </a:r>
            <a:r>
              <a:rPr lang="en-US" dirty="0"/>
              <a:t> </a:t>
            </a:r>
            <a:r>
              <a:rPr lang="en-US" dirty="0" err="1"/>
              <a:t>necesare</a:t>
            </a:r>
            <a:r>
              <a:rPr lang="en-US" dirty="0"/>
              <a:t> </a:t>
            </a:r>
            <a:r>
              <a:rPr lang="en-US" dirty="0" err="1"/>
              <a:t>deplasării</a:t>
            </a:r>
            <a:endParaRPr lang="en-US" b="1" dirty="0"/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600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49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8"/>
            <a:ext cx="10572000" cy="3351452"/>
          </a:xfrm>
        </p:spPr>
        <p:txBody>
          <a:bodyPr/>
          <a:lstStyle/>
          <a:p>
            <a:pPr algn="ctr"/>
            <a:r>
              <a:rPr lang="en-US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Vă</a:t>
            </a:r>
            <a:r>
              <a:rPr lang="en-US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dorim</a:t>
            </a:r>
            <a:r>
              <a:rPr lang="en-US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success ! </a:t>
            </a:r>
            <a:br>
              <a:rPr lang="en-US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Echipa</a:t>
            </a:r>
            <a:r>
              <a:rPr lang="en-US" sz="28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proiect</a:t>
            </a:r>
            <a:r>
              <a:rPr lang="en-US" sz="28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0401" y="5020733"/>
            <a:ext cx="10572000" cy="163406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Informații</a:t>
            </a:r>
            <a:r>
              <a:rPr lang="en-US" dirty="0"/>
              <a:t> </a:t>
            </a:r>
            <a:r>
              <a:rPr lang="en-US" dirty="0" err="1"/>
              <a:t>suplimentare</a:t>
            </a:r>
            <a:r>
              <a:rPr lang="en-US" dirty="0"/>
              <a:t>: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Proiectul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acreditare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nr. referinţă: 2023-1-RO01-KA120-SCH-000187341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Proiectul1 :  2024-1-RO01-KA121-SCH-000216655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Operaționala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Selectie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profesori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Operaționala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Selectie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elevi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Documentele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proiectului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pachet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disponibil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site-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scolii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grupul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 de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comunicari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0315" y="0"/>
            <a:ext cx="301168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57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84" y="641764"/>
            <a:ext cx="10637585" cy="1232143"/>
          </a:xfrm>
        </p:spPr>
        <p:txBody>
          <a:bodyPr/>
          <a:lstStyle/>
          <a:p>
            <a:pPr>
              <a:lnSpc>
                <a:spcPct val="150000"/>
              </a:lnSpc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400" dirty="0"/>
              <a:t>ACREDITARE PE DOMENIUL EDUCAȚIE ŞCOLARĂ PT 2024 – 2027</a:t>
            </a:r>
            <a:br>
              <a:rPr lang="en-US" dirty="0"/>
            </a:br>
            <a:r>
              <a:rPr lang="en-US" sz="1800" dirty="0" err="1"/>
              <a:t>Nr</a:t>
            </a:r>
            <a:r>
              <a:rPr lang="en-US" sz="1800" dirty="0"/>
              <a:t>. de </a:t>
            </a:r>
            <a:r>
              <a:rPr lang="en-US" sz="1800" dirty="0" err="1"/>
              <a:t>referinţă</a:t>
            </a:r>
            <a:r>
              <a:rPr lang="en-US" sz="1800" dirty="0"/>
              <a:t>: 2023-1-RO01-KA120-SCH-000187341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29747311"/>
              </p:ext>
            </p:extLst>
          </p:nvPr>
        </p:nvGraphicFramePr>
        <p:xfrm>
          <a:off x="273668" y="2347546"/>
          <a:ext cx="11288348" cy="4371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80315" y="0"/>
            <a:ext cx="301168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62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715" y="455980"/>
            <a:ext cx="10571998" cy="970450"/>
          </a:xfrm>
        </p:spPr>
        <p:txBody>
          <a:bodyPr/>
          <a:lstStyle/>
          <a:p>
            <a:r>
              <a:rPr lang="en-US" dirty="0"/>
              <a:t>O1. 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/>
              <a:t>asteptate</a:t>
            </a:r>
            <a:r>
              <a:rPr lang="en-US" dirty="0"/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0315" y="0"/>
            <a:ext cx="3011685" cy="859611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93346530"/>
              </p:ext>
            </p:extLst>
          </p:nvPr>
        </p:nvGraphicFramePr>
        <p:xfrm>
          <a:off x="562707" y="1426431"/>
          <a:ext cx="11201401" cy="5431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9808946" y="2370667"/>
            <a:ext cx="1754421" cy="1271302"/>
          </a:xfrm>
          <a:prstGeom prst="wedgeRoundRectCallout">
            <a:avLst>
              <a:gd name="adj1" fmla="val -203563"/>
              <a:gd name="adj2" fmla="val -144699"/>
              <a:gd name="adj3" fmla="val 16667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bg1"/>
                </a:solidFill>
              </a:rPr>
              <a:t>Implementarea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proiectului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“</a:t>
            </a:r>
            <a:r>
              <a:rPr lang="en-US" sz="1600" b="1" dirty="0">
                <a:solidFill>
                  <a:schemeClr val="bg1"/>
                </a:solidFill>
              </a:rPr>
              <a:t>Global village</a:t>
            </a:r>
            <a:r>
              <a:rPr lang="en-US" sz="1400" b="1" dirty="0">
                <a:solidFill>
                  <a:schemeClr val="bg1"/>
                </a:solidFill>
              </a:rPr>
              <a:t>”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258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715" y="455980"/>
            <a:ext cx="10571998" cy="970450"/>
          </a:xfrm>
        </p:spPr>
        <p:txBody>
          <a:bodyPr/>
          <a:lstStyle/>
          <a:p>
            <a:r>
              <a:rPr lang="en-US" dirty="0"/>
              <a:t>O2. 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/>
              <a:t>asteptate</a:t>
            </a:r>
            <a:r>
              <a:rPr lang="en-US" dirty="0"/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0315" y="0"/>
            <a:ext cx="3011685" cy="859611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91395136"/>
              </p:ext>
            </p:extLst>
          </p:nvPr>
        </p:nvGraphicFramePr>
        <p:xfrm>
          <a:off x="562707" y="1426431"/>
          <a:ext cx="11201401" cy="5431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9808946" y="2396067"/>
            <a:ext cx="1754421" cy="1271302"/>
          </a:xfrm>
          <a:prstGeom prst="wedgeRoundRectCallout">
            <a:avLst>
              <a:gd name="adj1" fmla="val -203563"/>
              <a:gd name="adj2" fmla="val -144699"/>
              <a:gd name="adj3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bg1"/>
                </a:solidFill>
              </a:rPr>
              <a:t>Implementarea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proiectului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“</a:t>
            </a:r>
            <a:r>
              <a:rPr lang="ro-RO" b="1" dirty="0">
                <a:solidFill>
                  <a:schemeClr val="bg1"/>
                </a:solidFill>
              </a:rPr>
              <a:t>Branding my School</a:t>
            </a:r>
            <a:r>
              <a:rPr lang="en-US" sz="1400" b="1" dirty="0">
                <a:solidFill>
                  <a:schemeClr val="bg1"/>
                </a:solidFill>
              </a:rPr>
              <a:t>”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389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715" y="455980"/>
            <a:ext cx="10571998" cy="970450"/>
          </a:xfrm>
        </p:spPr>
        <p:txBody>
          <a:bodyPr/>
          <a:lstStyle/>
          <a:p>
            <a:r>
              <a:rPr lang="en-US" dirty="0"/>
              <a:t>O3. 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/>
              <a:t>asteptate</a:t>
            </a:r>
            <a:r>
              <a:rPr lang="en-US" dirty="0"/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0315" y="0"/>
            <a:ext cx="3011685" cy="859611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85736011"/>
              </p:ext>
            </p:extLst>
          </p:nvPr>
        </p:nvGraphicFramePr>
        <p:xfrm>
          <a:off x="279400" y="1426430"/>
          <a:ext cx="11912600" cy="5431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9808946" y="2396880"/>
            <a:ext cx="1754421" cy="1271302"/>
          </a:xfrm>
          <a:prstGeom prst="wedgeRoundRectCallout">
            <a:avLst>
              <a:gd name="adj1" fmla="val -203563"/>
              <a:gd name="adj2" fmla="val -144699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chemeClr val="bg1"/>
                </a:solidFill>
              </a:rPr>
              <a:t>Implementarea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proiectului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“</a:t>
            </a:r>
            <a:r>
              <a:rPr lang="ro-RO" b="1" dirty="0">
                <a:solidFill>
                  <a:schemeClr val="bg1"/>
                </a:solidFill>
              </a:rPr>
              <a:t>My green world</a:t>
            </a:r>
            <a:r>
              <a:rPr lang="en-US" sz="1400" b="1" dirty="0">
                <a:solidFill>
                  <a:schemeClr val="bg1"/>
                </a:solidFill>
              </a:rPr>
              <a:t>”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856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4728" y="868371"/>
            <a:ext cx="10571998" cy="970450"/>
          </a:xfrm>
        </p:spPr>
        <p:txBody>
          <a:bodyPr/>
          <a:lstStyle/>
          <a:p>
            <a:r>
              <a:rPr lang="en-US" dirty="0" err="1"/>
              <a:t>Repartizarea</a:t>
            </a:r>
            <a:r>
              <a:rPr lang="en-US" dirty="0"/>
              <a:t> </a:t>
            </a:r>
            <a:r>
              <a:rPr lang="en-US" dirty="0" err="1"/>
              <a:t>mobilităţilor</a:t>
            </a:r>
            <a:r>
              <a:rPr lang="en-US" dirty="0"/>
              <a:t>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PROFESORI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14729" y="2751139"/>
            <a:ext cx="5189856" cy="2691300"/>
          </a:xfrm>
        </p:spPr>
        <p:txBody>
          <a:bodyPr/>
          <a:lstStyle/>
          <a:p>
            <a:r>
              <a:rPr lang="en-US" dirty="0"/>
              <a:t>2024-2025: </a:t>
            </a:r>
          </a:p>
          <a:p>
            <a:pPr marL="0" indent="0">
              <a:buNone/>
            </a:pPr>
            <a:r>
              <a:rPr lang="en-US" dirty="0"/>
              <a:t>5 cadre </a:t>
            </a:r>
            <a:r>
              <a:rPr lang="en-US" dirty="0" err="1"/>
              <a:t>didactice</a:t>
            </a:r>
            <a:r>
              <a:rPr lang="en-US" dirty="0"/>
              <a:t> </a:t>
            </a:r>
            <a:r>
              <a:rPr lang="en-US" dirty="0" err="1"/>
              <a:t>pt</a:t>
            </a:r>
            <a:r>
              <a:rPr lang="en-US" dirty="0"/>
              <a:t> O1 + 5 cadre </a:t>
            </a:r>
            <a:r>
              <a:rPr lang="en-US" dirty="0" err="1"/>
              <a:t>didactice</a:t>
            </a:r>
            <a:r>
              <a:rPr lang="en-US" dirty="0"/>
              <a:t> </a:t>
            </a:r>
            <a:r>
              <a:rPr lang="en-US" dirty="0" err="1"/>
              <a:t>pt</a:t>
            </a:r>
            <a:r>
              <a:rPr lang="en-US" dirty="0"/>
              <a:t> O2</a:t>
            </a:r>
          </a:p>
          <a:p>
            <a:r>
              <a:rPr lang="en-US" dirty="0"/>
              <a:t>2025-2026: </a:t>
            </a:r>
          </a:p>
          <a:p>
            <a:pPr marL="0" indent="0">
              <a:buNone/>
            </a:pPr>
            <a:r>
              <a:rPr lang="en-US" dirty="0"/>
              <a:t>5 cadre </a:t>
            </a:r>
            <a:r>
              <a:rPr lang="en-US" dirty="0" err="1"/>
              <a:t>didactice</a:t>
            </a:r>
            <a:r>
              <a:rPr lang="en-US" dirty="0"/>
              <a:t> </a:t>
            </a:r>
            <a:r>
              <a:rPr lang="en-US" dirty="0" err="1"/>
              <a:t>pt</a:t>
            </a:r>
            <a:r>
              <a:rPr lang="en-US" dirty="0"/>
              <a:t> O2 + 5 cadre </a:t>
            </a:r>
            <a:r>
              <a:rPr lang="en-US" dirty="0" err="1"/>
              <a:t>didactice</a:t>
            </a:r>
            <a:r>
              <a:rPr lang="en-US" dirty="0"/>
              <a:t> </a:t>
            </a:r>
            <a:r>
              <a:rPr lang="en-US" dirty="0" err="1"/>
              <a:t>pt</a:t>
            </a:r>
            <a:r>
              <a:rPr lang="en-US" dirty="0"/>
              <a:t> O3</a:t>
            </a:r>
          </a:p>
          <a:p>
            <a:r>
              <a:rPr lang="en-US" dirty="0"/>
              <a:t>2026-2027: </a:t>
            </a:r>
          </a:p>
          <a:p>
            <a:pPr marL="0" indent="0">
              <a:buNone/>
            </a:pPr>
            <a:r>
              <a:rPr lang="en-US" dirty="0"/>
              <a:t>5 cadre </a:t>
            </a:r>
            <a:r>
              <a:rPr lang="en-US" dirty="0" err="1"/>
              <a:t>didactice</a:t>
            </a:r>
            <a:r>
              <a:rPr lang="en-US" dirty="0"/>
              <a:t> </a:t>
            </a:r>
            <a:r>
              <a:rPr lang="en-US" dirty="0" err="1"/>
              <a:t>pt</a:t>
            </a:r>
            <a:r>
              <a:rPr lang="en-US" dirty="0"/>
              <a:t> O1 + 5 cadre </a:t>
            </a:r>
            <a:r>
              <a:rPr lang="en-US" dirty="0" err="1"/>
              <a:t>didactice</a:t>
            </a:r>
            <a:r>
              <a:rPr lang="en-US" dirty="0"/>
              <a:t> </a:t>
            </a:r>
            <a:r>
              <a:rPr lang="en-US" dirty="0" err="1"/>
              <a:t>pt</a:t>
            </a:r>
            <a:r>
              <a:rPr lang="en-US" dirty="0"/>
              <a:t> O3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644615" y="2191604"/>
            <a:ext cx="5194583" cy="576262"/>
          </a:xfrm>
        </p:spPr>
        <p:txBody>
          <a:bodyPr/>
          <a:lstStyle/>
          <a:p>
            <a:r>
              <a:rPr lang="en-US" dirty="0"/>
              <a:t>ELEVI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644614" y="2751138"/>
            <a:ext cx="5194583" cy="2691302"/>
          </a:xfrm>
        </p:spPr>
        <p:txBody>
          <a:bodyPr/>
          <a:lstStyle/>
          <a:p>
            <a:r>
              <a:rPr lang="en-US" dirty="0"/>
              <a:t>2024-2025: </a:t>
            </a:r>
          </a:p>
          <a:p>
            <a:pPr marL="0" indent="0">
              <a:buNone/>
            </a:pPr>
            <a:r>
              <a:rPr lang="en-US" dirty="0"/>
              <a:t>10 </a:t>
            </a:r>
            <a:r>
              <a:rPr lang="en-US" dirty="0" err="1"/>
              <a:t>elevi</a:t>
            </a:r>
            <a:r>
              <a:rPr lang="en-US" dirty="0"/>
              <a:t> </a:t>
            </a:r>
            <a:r>
              <a:rPr lang="en-US" dirty="0" err="1"/>
              <a:t>pt</a:t>
            </a:r>
            <a:r>
              <a:rPr lang="en-US" dirty="0"/>
              <a:t> O1 + 10 </a:t>
            </a:r>
            <a:r>
              <a:rPr lang="en-US" dirty="0" err="1"/>
              <a:t>elevi</a:t>
            </a:r>
            <a:r>
              <a:rPr lang="en-US" dirty="0"/>
              <a:t> </a:t>
            </a:r>
            <a:r>
              <a:rPr lang="en-US" dirty="0" err="1"/>
              <a:t>pt</a:t>
            </a:r>
            <a:r>
              <a:rPr lang="en-US" dirty="0"/>
              <a:t> O2</a:t>
            </a:r>
          </a:p>
          <a:p>
            <a:r>
              <a:rPr lang="en-US" dirty="0"/>
              <a:t>2025-2026: </a:t>
            </a:r>
          </a:p>
          <a:p>
            <a:pPr marL="0" indent="0">
              <a:buNone/>
            </a:pPr>
            <a:r>
              <a:rPr lang="en-US" dirty="0"/>
              <a:t>10 </a:t>
            </a:r>
            <a:r>
              <a:rPr lang="en-US" dirty="0" err="1"/>
              <a:t>elevi</a:t>
            </a:r>
            <a:r>
              <a:rPr lang="en-US" dirty="0"/>
              <a:t> </a:t>
            </a:r>
            <a:r>
              <a:rPr lang="en-US" dirty="0" err="1"/>
              <a:t>pt</a:t>
            </a:r>
            <a:r>
              <a:rPr lang="en-US" dirty="0"/>
              <a:t> O2 + 10 </a:t>
            </a:r>
            <a:r>
              <a:rPr lang="en-US" dirty="0" err="1"/>
              <a:t>elevi</a:t>
            </a:r>
            <a:r>
              <a:rPr lang="en-US" dirty="0"/>
              <a:t> </a:t>
            </a:r>
            <a:r>
              <a:rPr lang="en-US" dirty="0" err="1"/>
              <a:t>pt</a:t>
            </a:r>
            <a:r>
              <a:rPr lang="en-US" dirty="0"/>
              <a:t> O3</a:t>
            </a:r>
          </a:p>
          <a:p>
            <a:r>
              <a:rPr lang="en-US" dirty="0"/>
              <a:t>2026-2027: </a:t>
            </a:r>
          </a:p>
          <a:p>
            <a:pPr marL="0" indent="0">
              <a:buNone/>
            </a:pPr>
            <a:r>
              <a:rPr lang="en-US" dirty="0"/>
              <a:t>10 </a:t>
            </a:r>
            <a:r>
              <a:rPr lang="en-US" dirty="0" err="1"/>
              <a:t>elevi</a:t>
            </a:r>
            <a:r>
              <a:rPr lang="en-US" dirty="0"/>
              <a:t> </a:t>
            </a:r>
            <a:r>
              <a:rPr lang="en-US" dirty="0" err="1"/>
              <a:t>pt</a:t>
            </a:r>
            <a:r>
              <a:rPr lang="en-US" dirty="0"/>
              <a:t> O1 + 10 </a:t>
            </a:r>
            <a:r>
              <a:rPr lang="en-US" dirty="0" err="1"/>
              <a:t>elevi</a:t>
            </a:r>
            <a:r>
              <a:rPr lang="en-US" dirty="0"/>
              <a:t> </a:t>
            </a:r>
            <a:r>
              <a:rPr lang="en-US" dirty="0" err="1"/>
              <a:t>pt</a:t>
            </a:r>
            <a:r>
              <a:rPr lang="en-US" dirty="0"/>
              <a:t> O3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439" y="0"/>
            <a:ext cx="3012561" cy="860268"/>
          </a:xfrm>
          <a:prstGeom prst="rect">
            <a:avLst/>
          </a:prstGeom>
        </p:spPr>
      </p:pic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093306268"/>
              </p:ext>
            </p:extLst>
          </p:nvPr>
        </p:nvGraphicFramePr>
        <p:xfrm>
          <a:off x="885066" y="5277789"/>
          <a:ext cx="10720780" cy="1448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9427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Proiectul</a:t>
            </a:r>
            <a:r>
              <a:rPr lang="en-US" dirty="0"/>
              <a:t> 1: 2024-2025</a:t>
            </a:r>
            <a:br>
              <a:rPr lang="en-US" dirty="0"/>
            </a:br>
            <a:r>
              <a:rPr lang="en-US" sz="3200" dirty="0"/>
              <a:t>Contract </a:t>
            </a:r>
            <a:r>
              <a:rPr lang="en-US" sz="3200" dirty="0" err="1"/>
              <a:t>nr</a:t>
            </a:r>
            <a:r>
              <a:rPr lang="en-US" sz="3200" dirty="0"/>
              <a:t>. 2024-1-RO01-KA121-SCH-000216655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9328" y="2185012"/>
            <a:ext cx="5189857" cy="576262"/>
          </a:xfrm>
        </p:spPr>
        <p:txBody>
          <a:bodyPr/>
          <a:lstStyle/>
          <a:p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Suma </a:t>
            </a:r>
            <a:r>
              <a:rPr lang="en-US" sz="24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aprobata</a:t>
            </a:r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: 32142 euro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5948273"/>
              </p:ext>
            </p:extLst>
          </p:nvPr>
        </p:nvGraphicFramePr>
        <p:xfrm>
          <a:off x="631898" y="2751137"/>
          <a:ext cx="10877233" cy="3676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80153073"/>
              </p:ext>
            </p:extLst>
          </p:nvPr>
        </p:nvGraphicFramePr>
        <p:xfrm>
          <a:off x="6188075" y="2751138"/>
          <a:ext cx="5194300" cy="310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439" y="0"/>
            <a:ext cx="3012561" cy="86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878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Proiectul</a:t>
            </a:r>
            <a:r>
              <a:rPr lang="en-US" dirty="0"/>
              <a:t> 1: 2024-2025</a:t>
            </a:r>
            <a:br>
              <a:rPr lang="en-US" dirty="0"/>
            </a:br>
            <a:r>
              <a:rPr lang="en-US" sz="3200" dirty="0" err="1"/>
              <a:t>Activităţi</a:t>
            </a:r>
            <a:r>
              <a:rPr lang="en-US" sz="3200" dirty="0"/>
              <a:t> </a:t>
            </a:r>
            <a:r>
              <a:rPr lang="en-US" sz="3200" dirty="0" err="1"/>
              <a:t>planificate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2732" y="1721787"/>
            <a:ext cx="5189857" cy="576262"/>
          </a:xfrm>
        </p:spPr>
        <p:txBody>
          <a:bodyPr/>
          <a:lstStyle/>
          <a:p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PROFESORI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96625224"/>
              </p:ext>
            </p:extLst>
          </p:nvPr>
        </p:nvGraphicFramePr>
        <p:xfrm>
          <a:off x="127000" y="2298048"/>
          <a:ext cx="11917485" cy="4382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439" y="0"/>
            <a:ext cx="3012561" cy="86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259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Proiectul</a:t>
            </a:r>
            <a:r>
              <a:rPr lang="en-US" dirty="0"/>
              <a:t> 1: 2024-2025</a:t>
            </a:r>
            <a:br>
              <a:rPr lang="en-US" dirty="0"/>
            </a:br>
            <a:r>
              <a:rPr lang="en-US" sz="3200" dirty="0" err="1"/>
              <a:t>Activităţi</a:t>
            </a:r>
            <a:r>
              <a:rPr lang="en-US" sz="3200" dirty="0"/>
              <a:t> </a:t>
            </a:r>
            <a:r>
              <a:rPr lang="en-US" sz="3200" dirty="0" err="1"/>
              <a:t>planificate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73288" y="1965204"/>
            <a:ext cx="5189857" cy="576262"/>
          </a:xfrm>
        </p:spPr>
        <p:txBody>
          <a:bodyPr/>
          <a:lstStyle/>
          <a:p>
            <a:r>
              <a: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ELEVI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07283801"/>
              </p:ext>
            </p:extLst>
          </p:nvPr>
        </p:nvGraphicFramePr>
        <p:xfrm>
          <a:off x="315375" y="2541466"/>
          <a:ext cx="11747671" cy="4017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439" y="0"/>
            <a:ext cx="3012561" cy="86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431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morabil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1180</TotalTime>
  <Words>1423</Words>
  <Application>Microsoft Office PowerPoint</Application>
  <PresentationFormat>Widescreen</PresentationFormat>
  <Paragraphs>158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</vt:lpstr>
      <vt:lpstr>Wingdings 2</vt:lpstr>
      <vt:lpstr>Memorabil</vt:lpstr>
      <vt:lpstr>ERASMUS+ COLEGIUL NATIONAL  "C.D. LOGA"</vt:lpstr>
      <vt:lpstr>   ACREDITARE PE DOMENIUL EDUCAȚIE ŞCOLARĂ PT 2024 – 2027 Nr. de referinţă: 2023-1-RO01-KA120-SCH-000187341</vt:lpstr>
      <vt:lpstr>O1.  Rezultate asteptate:</vt:lpstr>
      <vt:lpstr>O2.  Rezultate asteptate:</vt:lpstr>
      <vt:lpstr>O3.  Rezultate asteptate:</vt:lpstr>
      <vt:lpstr>Repartizarea mobilităţilor:</vt:lpstr>
      <vt:lpstr>Proiectul 1: 2024-2025 Contract nr. 2024-1-RO01-KA121-SCH-000216655</vt:lpstr>
      <vt:lpstr>Proiectul 1: 2024-2025 Activităţi planificate</vt:lpstr>
      <vt:lpstr>Proiectul 1: 2024-2025 Activităţi planificate</vt:lpstr>
      <vt:lpstr>Proiectul 1: 2024-2025 Contract nr. 2024-1-RO01-KA121-SCH-000216655</vt:lpstr>
      <vt:lpstr>Proiectul 1: 2024-2025 Contract nr. 2024-1-RO01-KA121-SCH-000216655</vt:lpstr>
      <vt:lpstr>Proiectul 1: 2024-2025 Contract nr. 2024-1-RO01-KA121-SCH-000216655</vt:lpstr>
      <vt:lpstr>  Vă dorim success !   Echipa de proiect.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Mircea</dc:creator>
  <cp:lastModifiedBy>Marius Inașel</cp:lastModifiedBy>
  <cp:revision>54</cp:revision>
  <dcterms:created xsi:type="dcterms:W3CDTF">2024-08-29T05:00:05Z</dcterms:created>
  <dcterms:modified xsi:type="dcterms:W3CDTF">2024-09-03T11:00:46Z</dcterms:modified>
</cp:coreProperties>
</file>